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2C8"/>
    <a:srgbClr val="A22E9C"/>
    <a:srgbClr val="FF65CC"/>
    <a:srgbClr val="FF00AA"/>
    <a:srgbClr val="FF3300"/>
    <a:srgbClr val="FF3399"/>
    <a:srgbClr val="2DF361"/>
    <a:srgbClr val="84F8A2"/>
    <a:srgbClr val="E9F828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2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462" y="78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8056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056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C2819E63-3A40-4767-B608-8CA6320BB5F2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393CC23C-05AE-4456-B186-8DFBEF221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48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11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21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86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84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01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08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12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13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39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11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0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B999-8CFC-4BF5-A802-D0A94388D367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5BB8-A435-4726-AE77-998BA0E00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22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svg"/><Relationship Id="rId33" Type="http://schemas.openxmlformats.org/officeDocument/2006/relationships/image" Target="../media/image42.svg"/><Relationship Id="rId2" Type="http://schemas.openxmlformats.org/officeDocument/2006/relationships/image" Target="../media/image11.pn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29" Type="http://schemas.openxmlformats.org/officeDocument/2006/relationships/image" Target="../media/image3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35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1DC0D5F-04A1-6105-C10D-EADCED916C83}"/>
              </a:ext>
            </a:extLst>
          </p:cNvPr>
          <p:cNvGrpSpPr/>
          <p:nvPr/>
        </p:nvGrpSpPr>
        <p:grpSpPr>
          <a:xfrm>
            <a:off x="0" y="1"/>
            <a:ext cx="6858000" cy="9905999"/>
            <a:chOff x="175728" y="-166349"/>
            <a:chExt cx="7667251" cy="1098826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AC8ECED-36E1-6283-EC85-7DE2954C4A9E}"/>
                </a:ext>
              </a:extLst>
            </p:cNvPr>
            <p:cNvSpPr/>
            <p:nvPr/>
          </p:nvSpPr>
          <p:spPr>
            <a:xfrm>
              <a:off x="175728" y="-166349"/>
              <a:ext cx="7667251" cy="10988262"/>
            </a:xfrm>
            <a:prstGeom prst="rect">
              <a:avLst/>
            </a:prstGeom>
            <a:solidFill>
              <a:srgbClr val="CE52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 dirty="0"/>
            </a:p>
          </p:txBody>
        </p:sp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9A45A9B0-4418-BE96-F694-2647600912D9}"/>
                </a:ext>
              </a:extLst>
            </p:cNvPr>
            <p:cNvSpPr/>
            <p:nvPr/>
          </p:nvSpPr>
          <p:spPr>
            <a:xfrm>
              <a:off x="526154" y="256421"/>
              <a:ext cx="7005918" cy="10234183"/>
            </a:xfrm>
            <a:prstGeom prst="roundRect">
              <a:avLst>
                <a:gd name="adj" fmla="val 5593"/>
              </a:avLst>
            </a:prstGeom>
            <a:solidFill>
              <a:srgbClr val="FFF8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 dirty="0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1616C1-E75D-C442-D0BF-36C6C95CA828}"/>
              </a:ext>
            </a:extLst>
          </p:cNvPr>
          <p:cNvSpPr txBox="1"/>
          <p:nvPr/>
        </p:nvSpPr>
        <p:spPr>
          <a:xfrm>
            <a:off x="946519" y="470149"/>
            <a:ext cx="4964964" cy="157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kumimoji="1" lang="ja-JP" altLang="en-US" sz="3629" b="1" dirty="0">
                <a:latin typeface="+mn-ea"/>
              </a:rPr>
              <a:t>外国人のための</a:t>
            </a:r>
            <a:endParaRPr kumimoji="1" lang="en-US" altLang="ja-JP" sz="3629" b="1" dirty="0"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4355" b="1" dirty="0">
                <a:latin typeface="+mn-ea"/>
              </a:rPr>
              <a:t>生活の日本語教室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37C9FF-3DC8-0039-8832-7840C4ACE799}"/>
              </a:ext>
            </a:extLst>
          </p:cNvPr>
          <p:cNvSpPr txBox="1"/>
          <p:nvPr/>
        </p:nvSpPr>
        <p:spPr>
          <a:xfrm>
            <a:off x="1578070" y="2082822"/>
            <a:ext cx="4925310" cy="126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１０月２</a:t>
            </a:r>
            <a:r>
              <a:rPr kumimoji="1" lang="en-US" altLang="ja-JP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</a:t>
            </a:r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　～　１２月１６日</a:t>
            </a:r>
            <a:endParaRPr kumimoji="1" lang="en-US" altLang="ja-JP" sz="1814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午後７時</a:t>
            </a:r>
            <a:r>
              <a:rPr kumimoji="1" lang="en-US" altLang="ja-JP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　～　午後９時　（</a:t>
            </a:r>
            <a:r>
              <a:rPr kumimoji="1"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土曜日）</a:t>
            </a:r>
            <a:endParaRPr kumimoji="1" lang="en-US" altLang="ja-JP" sz="15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kumimoji="1" lang="en-US" altLang="ja-JP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kumimoji="1" lang="ja-JP" altLang="en-US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１０月</a:t>
            </a:r>
            <a:r>
              <a:rPr kumimoji="1" lang="en-US" altLang="ja-JP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21</a:t>
            </a:r>
            <a:r>
              <a:rPr kumimoji="1" lang="ja-JP" altLang="en-US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日に、オリエンテーションが　あります。</a:t>
            </a:r>
            <a:endParaRPr kumimoji="1" lang="en-US" altLang="ja-JP" sz="1452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12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※</a:t>
            </a:r>
            <a:r>
              <a:rPr kumimoji="1" lang="ja-JP" altLang="en-US" sz="12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おなじ　クラスは、１月</a:t>
            </a:r>
            <a:r>
              <a:rPr kumimoji="1" lang="en-US" altLang="ja-JP" sz="12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27</a:t>
            </a:r>
            <a:r>
              <a:rPr kumimoji="1" lang="ja-JP" altLang="en-US" sz="12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日～３月１６日　にも　あります。</a:t>
            </a:r>
            <a:endParaRPr kumimoji="1" lang="en-US" altLang="ja-JP" sz="1452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8DF5EFE-58B3-A210-A830-6F172D144187}"/>
              </a:ext>
            </a:extLst>
          </p:cNvPr>
          <p:cNvSpPr txBox="1"/>
          <p:nvPr/>
        </p:nvSpPr>
        <p:spPr>
          <a:xfrm>
            <a:off x="1685825" y="3699516"/>
            <a:ext cx="2617470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77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オンライン（</a:t>
            </a:r>
            <a:r>
              <a:rPr kumimoji="1" lang="en-US" altLang="ja-JP" sz="2177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ZOOM</a:t>
            </a:r>
            <a:r>
              <a:rPr kumimoji="1" lang="ja-JP" altLang="en-US" sz="2177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</a:p>
        </p:txBody>
      </p:sp>
      <p:pic>
        <p:nvPicPr>
          <p:cNvPr id="19" name="図 18" descr="アイコン&#10;&#10;低い精度で自動的に生成された説明">
            <a:extLst>
              <a:ext uri="{FF2B5EF4-FFF2-40B4-BE49-F238E27FC236}">
                <a16:creationId xmlns:a16="http://schemas.microsoft.com/office/drawing/2014/main" id="{F7B6734C-C92E-1B01-4CE8-593B9E618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21" y="3616976"/>
            <a:ext cx="599754" cy="516433"/>
          </a:xfrm>
          <a:prstGeom prst="rect">
            <a:avLst/>
          </a:prstGeom>
        </p:spPr>
      </p:pic>
      <p:pic>
        <p:nvPicPr>
          <p:cNvPr id="21" name="図 20" descr="図形&#10;&#10;中程度の精度で自動的に生成された説明">
            <a:extLst>
              <a:ext uri="{FF2B5EF4-FFF2-40B4-BE49-F238E27FC236}">
                <a16:creationId xmlns:a16="http://schemas.microsoft.com/office/drawing/2014/main" id="{53AADF60-6D48-9964-C5FA-57877489C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40" y="3532533"/>
            <a:ext cx="922429" cy="65853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DA065E-7DB1-34E6-0508-E34DEB5D8DA6}"/>
              </a:ext>
            </a:extLst>
          </p:cNvPr>
          <p:cNvSpPr txBox="1"/>
          <p:nvPr/>
        </p:nvSpPr>
        <p:spPr>
          <a:xfrm>
            <a:off x="1124737" y="4505065"/>
            <a:ext cx="4375793" cy="82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クラス１とクラス２　（定員２０名）</a:t>
            </a:r>
            <a:r>
              <a:rPr kumimoji="1"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</a:t>
            </a:r>
            <a:endParaRPr kumimoji="1" lang="en-US" altLang="ja-JP" sz="15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  くわしい内容が　裏に　あります。　</a:t>
            </a:r>
            <a:endParaRPr kumimoji="1" lang="en-US" altLang="ja-JP" sz="15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4F3C68D-1C63-3F41-2FB4-A7B4E6F8A21D}"/>
              </a:ext>
            </a:extLst>
          </p:cNvPr>
          <p:cNvSpPr txBox="1"/>
          <p:nvPr/>
        </p:nvSpPr>
        <p:spPr>
          <a:xfrm>
            <a:off x="1676860" y="5679762"/>
            <a:ext cx="5011952" cy="11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１．愛媛県内に 住んでいる 外国人</a:t>
            </a:r>
            <a:endParaRPr kumimoji="1" lang="en-US" altLang="ja-JP" sz="1814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２．中学生 以上（</a:t>
            </a:r>
            <a:r>
              <a:rPr kumimoji="1" lang="en-US" altLang="ja-JP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12</a:t>
            </a:r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歳～）</a:t>
            </a:r>
            <a:endParaRPr kumimoji="1" lang="en-US" altLang="ja-JP" sz="1814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３．ひらがな・カタカナを 読むことが できる人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14C18E30-9343-D204-68D4-45675927B07F}"/>
              </a:ext>
            </a:extLst>
          </p:cNvPr>
          <p:cNvSpPr/>
          <p:nvPr/>
        </p:nvSpPr>
        <p:spPr>
          <a:xfrm>
            <a:off x="1643754" y="6939079"/>
            <a:ext cx="4793942" cy="1703178"/>
          </a:xfrm>
          <a:prstGeom prst="roundRect">
            <a:avLst>
              <a:gd name="adj" fmla="val 77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5917C6C-CC59-0777-98AA-978313C8C1DD}"/>
              </a:ext>
            </a:extLst>
          </p:cNvPr>
          <p:cNvSpPr txBox="1"/>
          <p:nvPr/>
        </p:nvSpPr>
        <p:spPr>
          <a:xfrm>
            <a:off x="1698120" y="6837081"/>
            <a:ext cx="4969431" cy="17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814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 申し込み</a:t>
            </a:r>
            <a:endParaRPr kumimoji="1" lang="en-US" altLang="ja-JP" sz="1814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en-US" altLang="ja-JP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Google form</a:t>
            </a:r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で申し込みます</a:t>
            </a:r>
            <a:endParaRPr kumimoji="1" lang="en-US" altLang="ja-JP" sz="1814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814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814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②メールが届きます</a:t>
            </a:r>
            <a:endParaRPr kumimoji="1" lang="en-US" altLang="ja-JP" sz="1814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52" b="1" dirty="0">
                <a:solidFill>
                  <a:schemeClr val="accent1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kumimoji="1" lang="en-US" altLang="ja-JP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kumimoji="1" lang="ja-JP" altLang="en-US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２～３日、かかるかも しれません。</a:t>
            </a:r>
            <a:endParaRPr kumimoji="1" lang="en-US" altLang="ja-JP" sz="1452" b="1" dirty="0">
              <a:solidFill>
                <a:schemeClr val="accent1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2E5E75A-3555-EF96-7C21-9089154695E7}"/>
              </a:ext>
            </a:extLst>
          </p:cNvPr>
          <p:cNvSpPr/>
          <p:nvPr/>
        </p:nvSpPr>
        <p:spPr>
          <a:xfrm>
            <a:off x="5477105" y="7093617"/>
            <a:ext cx="784437" cy="784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" dirty="0">
                <a:solidFill>
                  <a:schemeClr val="tx1"/>
                </a:solidFill>
              </a:rPr>
              <a:t>QR</a:t>
            </a:r>
            <a:endParaRPr kumimoji="1"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63DFF058-2AAE-2B6B-559C-2F6488F50097}"/>
              </a:ext>
            </a:extLst>
          </p:cNvPr>
          <p:cNvSpPr/>
          <p:nvPr/>
        </p:nvSpPr>
        <p:spPr>
          <a:xfrm rot="16200000">
            <a:off x="4838168" y="7294308"/>
            <a:ext cx="539927" cy="51472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924FEE-A723-D422-A1F9-D7ADBCF4CC86}"/>
              </a:ext>
            </a:extLst>
          </p:cNvPr>
          <p:cNvSpPr txBox="1"/>
          <p:nvPr/>
        </p:nvSpPr>
        <p:spPr>
          <a:xfrm>
            <a:off x="601429" y="8744256"/>
            <a:ext cx="5978480" cy="76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Wingdings" panose="05000000000000000000" pitchFamily="2" charset="2"/>
              </a:rPr>
              <a:t>主催：（公財）</a:t>
            </a:r>
            <a:r>
              <a:rPr kumimoji="1" lang="ja-JP" altLang="en-US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愛媛県国際交流協会　　　　　　　　　　　　　　　業務委託：</a:t>
            </a:r>
            <a:r>
              <a:rPr kumimoji="1" lang="en-US" altLang="ja-JP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JST</a:t>
            </a:r>
          </a:p>
          <a:p>
            <a:r>
              <a:rPr kumimoji="1" lang="ja-JP" altLang="en-US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</a:t>
            </a:r>
            <a:r>
              <a:rPr kumimoji="1" lang="en-US" altLang="ja-JP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TEL</a:t>
            </a:r>
            <a:r>
              <a:rPr kumimoji="1" lang="ja-JP" altLang="en-US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kumimoji="1" lang="en-US" altLang="ja-JP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089-917-5678</a:t>
            </a:r>
          </a:p>
          <a:p>
            <a:r>
              <a:rPr kumimoji="1" lang="ja-JP" altLang="en-US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</a:t>
            </a:r>
            <a:r>
              <a:rPr kumimoji="1" lang="en-US" altLang="ja-JP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MAIL</a:t>
            </a:r>
            <a:r>
              <a:rPr kumimoji="1" lang="ja-JP" altLang="en-US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kumimoji="1" lang="en-US" altLang="ja-JP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nihongo@epic.or.jp</a:t>
            </a:r>
            <a:r>
              <a:rPr kumimoji="1" lang="ja-JP" altLang="en-US" sz="1452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kumimoji="1" lang="ja-JP" altLang="en-US" sz="1452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</a:t>
            </a:r>
          </a:p>
        </p:txBody>
      </p:sp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CE41B860-4C5F-830C-AB9C-904D4358E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990" y="2132848"/>
            <a:ext cx="1227530" cy="555236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160C4A8-E070-E9FC-4E86-2F8E611BDE92}"/>
              </a:ext>
            </a:extLst>
          </p:cNvPr>
          <p:cNvSpPr txBox="1"/>
          <p:nvPr/>
        </p:nvSpPr>
        <p:spPr>
          <a:xfrm>
            <a:off x="448743" y="2338149"/>
            <a:ext cx="189593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期間・日時</a:t>
            </a:r>
          </a:p>
        </p:txBody>
      </p:sp>
      <p:pic>
        <p:nvPicPr>
          <p:cNvPr id="32" name="グラフィックス 31">
            <a:extLst>
              <a:ext uri="{FF2B5EF4-FFF2-40B4-BE49-F238E27FC236}">
                <a16:creationId xmlns:a16="http://schemas.microsoft.com/office/drawing/2014/main" id="{047E43D7-754A-2F51-F833-32513931E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110" y="3586355"/>
            <a:ext cx="1227530" cy="555236"/>
          </a:xfrm>
          <a:prstGeom prst="rect">
            <a:avLst/>
          </a:prstGeom>
        </p:spPr>
      </p:pic>
      <p:pic>
        <p:nvPicPr>
          <p:cNvPr id="35" name="グラフィックス 34">
            <a:extLst>
              <a:ext uri="{FF2B5EF4-FFF2-40B4-BE49-F238E27FC236}">
                <a16:creationId xmlns:a16="http://schemas.microsoft.com/office/drawing/2014/main" id="{71ECF497-E53F-C0DD-536B-17AFEDA9B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110" y="4639996"/>
            <a:ext cx="1227530" cy="555236"/>
          </a:xfrm>
          <a:prstGeom prst="rect">
            <a:avLst/>
          </a:prstGeom>
        </p:spPr>
      </p:pic>
      <p:pic>
        <p:nvPicPr>
          <p:cNvPr id="36" name="グラフィックス 35">
            <a:extLst>
              <a:ext uri="{FF2B5EF4-FFF2-40B4-BE49-F238E27FC236}">
                <a16:creationId xmlns:a16="http://schemas.microsoft.com/office/drawing/2014/main" id="{079AA5CA-809C-C6DA-8A7C-460D80061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622" y="5927423"/>
            <a:ext cx="1227530" cy="555236"/>
          </a:xfrm>
          <a:prstGeom prst="rect">
            <a:avLst/>
          </a:prstGeom>
        </p:spPr>
      </p:pic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F4C88007-65A0-700A-4821-B0633ED0E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948" y="7386917"/>
            <a:ext cx="1227530" cy="555236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87A8247-86FD-2C49-CBD3-E02BD7D3B2B1}"/>
              </a:ext>
            </a:extLst>
          </p:cNvPr>
          <p:cNvSpPr txBox="1"/>
          <p:nvPr/>
        </p:nvSpPr>
        <p:spPr>
          <a:xfrm>
            <a:off x="646855" y="3770452"/>
            <a:ext cx="189593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場所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C9FF804-AADC-F6F2-7133-AD07F702416F}"/>
              </a:ext>
            </a:extLst>
          </p:cNvPr>
          <p:cNvSpPr txBox="1"/>
          <p:nvPr/>
        </p:nvSpPr>
        <p:spPr>
          <a:xfrm>
            <a:off x="655594" y="4785303"/>
            <a:ext cx="189593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クラス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CC67D13-F5CE-9408-06A1-FF45004C0A6E}"/>
              </a:ext>
            </a:extLst>
          </p:cNvPr>
          <p:cNvSpPr txBox="1"/>
          <p:nvPr/>
        </p:nvSpPr>
        <p:spPr>
          <a:xfrm>
            <a:off x="480609" y="6119716"/>
            <a:ext cx="189593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参加条件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62180B7-273F-F3EC-FD3A-7F234084F076}"/>
              </a:ext>
            </a:extLst>
          </p:cNvPr>
          <p:cNvSpPr txBox="1"/>
          <p:nvPr/>
        </p:nvSpPr>
        <p:spPr>
          <a:xfrm>
            <a:off x="480609" y="7584361"/>
            <a:ext cx="189593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申込方法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023F3FF7-6CEA-43FC-6D8F-2C3D35E8A01F}"/>
              </a:ext>
            </a:extLst>
          </p:cNvPr>
          <p:cNvGrpSpPr/>
          <p:nvPr/>
        </p:nvGrpSpPr>
        <p:grpSpPr>
          <a:xfrm rot="533090">
            <a:off x="4793179" y="4835080"/>
            <a:ext cx="532764" cy="360152"/>
            <a:chOff x="3400426" y="6680200"/>
            <a:chExt cx="5002213" cy="2011363"/>
          </a:xfrm>
          <a:solidFill>
            <a:schemeClr val="tx1"/>
          </a:solidFill>
        </p:grpSpPr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DD156445-D706-98FD-8032-0D0428A96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926" y="6680200"/>
              <a:ext cx="1255713" cy="833437"/>
            </a:xfrm>
            <a:custGeom>
              <a:avLst/>
              <a:gdLst>
                <a:gd name="T0" fmla="*/ 212 w 2373"/>
                <a:gd name="T1" fmla="*/ 41 h 1575"/>
                <a:gd name="T2" fmla="*/ 200 w 2373"/>
                <a:gd name="T3" fmla="*/ 87 h 1575"/>
                <a:gd name="T4" fmla="*/ 210 w 2373"/>
                <a:gd name="T5" fmla="*/ 110 h 1575"/>
                <a:gd name="T6" fmla="*/ 269 w 2373"/>
                <a:gd name="T7" fmla="*/ 158 h 1575"/>
                <a:gd name="T8" fmla="*/ 417 w 2373"/>
                <a:gd name="T9" fmla="*/ 210 h 1575"/>
                <a:gd name="T10" fmla="*/ 727 w 2373"/>
                <a:gd name="T11" fmla="*/ 263 h 1575"/>
                <a:gd name="T12" fmla="*/ 1342 w 2373"/>
                <a:gd name="T13" fmla="*/ 359 h 1575"/>
                <a:gd name="T14" fmla="*/ 1941 w 2373"/>
                <a:gd name="T15" fmla="*/ 481 h 1575"/>
                <a:gd name="T16" fmla="*/ 2032 w 2373"/>
                <a:gd name="T17" fmla="*/ 511 h 1575"/>
                <a:gd name="T18" fmla="*/ 2035 w 2373"/>
                <a:gd name="T19" fmla="*/ 533 h 1575"/>
                <a:gd name="T20" fmla="*/ 1934 w 2373"/>
                <a:gd name="T21" fmla="*/ 622 h 1575"/>
                <a:gd name="T22" fmla="*/ 1562 w 2373"/>
                <a:gd name="T23" fmla="*/ 829 h 1575"/>
                <a:gd name="T24" fmla="*/ 802 w 2373"/>
                <a:gd name="T25" fmla="*/ 1176 h 1575"/>
                <a:gd name="T26" fmla="*/ 66 w 2373"/>
                <a:gd name="T27" fmla="*/ 1504 h 1575"/>
                <a:gd name="T28" fmla="*/ 0 w 2373"/>
                <a:gd name="T29" fmla="*/ 1550 h 1575"/>
                <a:gd name="T30" fmla="*/ 0 w 2373"/>
                <a:gd name="T31" fmla="*/ 1563 h 1575"/>
                <a:gd name="T32" fmla="*/ 34 w 2373"/>
                <a:gd name="T33" fmla="*/ 1575 h 1575"/>
                <a:gd name="T34" fmla="*/ 238 w 2373"/>
                <a:gd name="T35" fmla="*/ 1505 h 1575"/>
                <a:gd name="T36" fmla="*/ 467 w 2373"/>
                <a:gd name="T37" fmla="*/ 1410 h 1575"/>
                <a:gd name="T38" fmla="*/ 1191 w 2373"/>
                <a:gd name="T39" fmla="*/ 1133 h 1575"/>
                <a:gd name="T40" fmla="*/ 1983 w 2373"/>
                <a:gd name="T41" fmla="*/ 829 h 1575"/>
                <a:gd name="T42" fmla="*/ 2288 w 2373"/>
                <a:gd name="T43" fmla="*/ 676 h 1575"/>
                <a:gd name="T44" fmla="*/ 2370 w 2373"/>
                <a:gd name="T45" fmla="*/ 592 h 1575"/>
                <a:gd name="T46" fmla="*/ 2371 w 2373"/>
                <a:gd name="T47" fmla="*/ 560 h 1575"/>
                <a:gd name="T48" fmla="*/ 2335 w 2373"/>
                <a:gd name="T49" fmla="*/ 494 h 1575"/>
                <a:gd name="T50" fmla="*/ 2164 w 2373"/>
                <a:gd name="T51" fmla="*/ 389 h 1575"/>
                <a:gd name="T52" fmla="*/ 1849 w 2373"/>
                <a:gd name="T53" fmla="*/ 286 h 1575"/>
                <a:gd name="T54" fmla="*/ 1386 w 2373"/>
                <a:gd name="T55" fmla="*/ 181 h 1575"/>
                <a:gd name="T56" fmla="*/ 923 w 2373"/>
                <a:gd name="T57" fmla="*/ 95 h 1575"/>
                <a:gd name="T58" fmla="*/ 365 w 2373"/>
                <a:gd name="T59" fmla="*/ 3 h 1575"/>
                <a:gd name="T60" fmla="*/ 267 w 2373"/>
                <a:gd name="T61" fmla="*/ 6 h 1575"/>
                <a:gd name="T62" fmla="*/ 230 w 2373"/>
                <a:gd name="T63" fmla="*/ 27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3" h="1575">
                  <a:moveTo>
                    <a:pt x="230" y="27"/>
                  </a:moveTo>
                  <a:lnTo>
                    <a:pt x="212" y="41"/>
                  </a:lnTo>
                  <a:lnTo>
                    <a:pt x="201" y="69"/>
                  </a:lnTo>
                  <a:lnTo>
                    <a:pt x="200" y="87"/>
                  </a:lnTo>
                  <a:lnTo>
                    <a:pt x="202" y="97"/>
                  </a:lnTo>
                  <a:lnTo>
                    <a:pt x="210" y="110"/>
                  </a:lnTo>
                  <a:lnTo>
                    <a:pt x="233" y="135"/>
                  </a:lnTo>
                  <a:lnTo>
                    <a:pt x="269" y="158"/>
                  </a:lnTo>
                  <a:lnTo>
                    <a:pt x="317" y="181"/>
                  </a:lnTo>
                  <a:lnTo>
                    <a:pt x="417" y="210"/>
                  </a:lnTo>
                  <a:lnTo>
                    <a:pt x="607" y="245"/>
                  </a:lnTo>
                  <a:lnTo>
                    <a:pt x="727" y="263"/>
                  </a:lnTo>
                  <a:lnTo>
                    <a:pt x="916" y="289"/>
                  </a:lnTo>
                  <a:lnTo>
                    <a:pt x="1342" y="359"/>
                  </a:lnTo>
                  <a:lnTo>
                    <a:pt x="1736" y="434"/>
                  </a:lnTo>
                  <a:lnTo>
                    <a:pt x="1941" y="481"/>
                  </a:lnTo>
                  <a:lnTo>
                    <a:pt x="2019" y="504"/>
                  </a:lnTo>
                  <a:lnTo>
                    <a:pt x="2032" y="511"/>
                  </a:lnTo>
                  <a:lnTo>
                    <a:pt x="2036" y="517"/>
                  </a:lnTo>
                  <a:lnTo>
                    <a:pt x="2035" y="533"/>
                  </a:lnTo>
                  <a:lnTo>
                    <a:pt x="2010" y="564"/>
                  </a:lnTo>
                  <a:lnTo>
                    <a:pt x="1934" y="622"/>
                  </a:lnTo>
                  <a:lnTo>
                    <a:pt x="1813" y="695"/>
                  </a:lnTo>
                  <a:lnTo>
                    <a:pt x="1562" y="829"/>
                  </a:lnTo>
                  <a:lnTo>
                    <a:pt x="1090" y="1051"/>
                  </a:lnTo>
                  <a:lnTo>
                    <a:pt x="802" y="1176"/>
                  </a:lnTo>
                  <a:lnTo>
                    <a:pt x="355" y="1370"/>
                  </a:lnTo>
                  <a:lnTo>
                    <a:pt x="66" y="1504"/>
                  </a:lnTo>
                  <a:lnTo>
                    <a:pt x="13" y="1537"/>
                  </a:lnTo>
                  <a:lnTo>
                    <a:pt x="0" y="1550"/>
                  </a:lnTo>
                  <a:lnTo>
                    <a:pt x="0" y="1555"/>
                  </a:lnTo>
                  <a:lnTo>
                    <a:pt x="0" y="1563"/>
                  </a:lnTo>
                  <a:lnTo>
                    <a:pt x="7" y="1571"/>
                  </a:lnTo>
                  <a:lnTo>
                    <a:pt x="34" y="1575"/>
                  </a:lnTo>
                  <a:lnTo>
                    <a:pt x="109" y="1555"/>
                  </a:lnTo>
                  <a:lnTo>
                    <a:pt x="238" y="1505"/>
                  </a:lnTo>
                  <a:lnTo>
                    <a:pt x="330" y="1466"/>
                  </a:lnTo>
                  <a:lnTo>
                    <a:pt x="467" y="1410"/>
                  </a:lnTo>
                  <a:lnTo>
                    <a:pt x="935" y="1229"/>
                  </a:lnTo>
                  <a:lnTo>
                    <a:pt x="1191" y="1133"/>
                  </a:lnTo>
                  <a:lnTo>
                    <a:pt x="1518" y="1011"/>
                  </a:lnTo>
                  <a:lnTo>
                    <a:pt x="1983" y="829"/>
                  </a:lnTo>
                  <a:lnTo>
                    <a:pt x="2194" y="731"/>
                  </a:lnTo>
                  <a:lnTo>
                    <a:pt x="2288" y="676"/>
                  </a:lnTo>
                  <a:lnTo>
                    <a:pt x="2344" y="632"/>
                  </a:lnTo>
                  <a:lnTo>
                    <a:pt x="2370" y="592"/>
                  </a:lnTo>
                  <a:lnTo>
                    <a:pt x="2373" y="573"/>
                  </a:lnTo>
                  <a:lnTo>
                    <a:pt x="2371" y="560"/>
                  </a:lnTo>
                  <a:lnTo>
                    <a:pt x="2363" y="533"/>
                  </a:lnTo>
                  <a:lnTo>
                    <a:pt x="2335" y="494"/>
                  </a:lnTo>
                  <a:lnTo>
                    <a:pt x="2268" y="441"/>
                  </a:lnTo>
                  <a:lnTo>
                    <a:pt x="2164" y="389"/>
                  </a:lnTo>
                  <a:lnTo>
                    <a:pt x="2025" y="337"/>
                  </a:lnTo>
                  <a:lnTo>
                    <a:pt x="1849" y="286"/>
                  </a:lnTo>
                  <a:lnTo>
                    <a:pt x="1636" y="234"/>
                  </a:lnTo>
                  <a:lnTo>
                    <a:pt x="1386" y="181"/>
                  </a:lnTo>
                  <a:lnTo>
                    <a:pt x="1245" y="155"/>
                  </a:lnTo>
                  <a:lnTo>
                    <a:pt x="923" y="95"/>
                  </a:lnTo>
                  <a:lnTo>
                    <a:pt x="520" y="23"/>
                  </a:lnTo>
                  <a:lnTo>
                    <a:pt x="365" y="3"/>
                  </a:lnTo>
                  <a:lnTo>
                    <a:pt x="305" y="0"/>
                  </a:lnTo>
                  <a:lnTo>
                    <a:pt x="267" y="6"/>
                  </a:lnTo>
                  <a:lnTo>
                    <a:pt x="241" y="18"/>
                  </a:lnTo>
                  <a:lnTo>
                    <a:pt x="23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500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F5DDF7F5-D6F1-3BAD-5C2F-10F955547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0426" y="7021513"/>
              <a:ext cx="4246563" cy="1670050"/>
            </a:xfrm>
            <a:custGeom>
              <a:avLst/>
              <a:gdLst>
                <a:gd name="T0" fmla="*/ 6333 w 8026"/>
                <a:gd name="T1" fmla="*/ 204 h 3155"/>
                <a:gd name="T2" fmla="*/ 4752 w 8026"/>
                <a:gd name="T3" fmla="*/ 511 h 3155"/>
                <a:gd name="T4" fmla="*/ 3582 w 8026"/>
                <a:gd name="T5" fmla="*/ 919 h 3155"/>
                <a:gd name="T6" fmla="*/ 3304 w 8026"/>
                <a:gd name="T7" fmla="*/ 1047 h 3155"/>
                <a:gd name="T8" fmla="*/ 3088 w 8026"/>
                <a:gd name="T9" fmla="*/ 1083 h 3155"/>
                <a:gd name="T10" fmla="*/ 2404 w 8026"/>
                <a:gd name="T11" fmla="*/ 1212 h 3155"/>
                <a:gd name="T12" fmla="*/ 1557 w 8026"/>
                <a:gd name="T13" fmla="*/ 1580 h 3155"/>
                <a:gd name="T14" fmla="*/ 882 w 8026"/>
                <a:gd name="T15" fmla="*/ 2039 h 3155"/>
                <a:gd name="T16" fmla="*/ 304 w 8026"/>
                <a:gd name="T17" fmla="*/ 2592 h 3155"/>
                <a:gd name="T18" fmla="*/ 0 w 8026"/>
                <a:gd name="T19" fmla="*/ 2969 h 3155"/>
                <a:gd name="T20" fmla="*/ 131 w 8026"/>
                <a:gd name="T21" fmla="*/ 3102 h 3155"/>
                <a:gd name="T22" fmla="*/ 343 w 8026"/>
                <a:gd name="T23" fmla="*/ 3155 h 3155"/>
                <a:gd name="T24" fmla="*/ 472 w 8026"/>
                <a:gd name="T25" fmla="*/ 3122 h 3155"/>
                <a:gd name="T26" fmla="*/ 541 w 8026"/>
                <a:gd name="T27" fmla="*/ 3006 h 3155"/>
                <a:gd name="T28" fmla="*/ 885 w 8026"/>
                <a:gd name="T29" fmla="*/ 2591 h 3155"/>
                <a:gd name="T30" fmla="*/ 1303 w 8026"/>
                <a:gd name="T31" fmla="*/ 2194 h 3155"/>
                <a:gd name="T32" fmla="*/ 2043 w 8026"/>
                <a:gd name="T33" fmla="*/ 1690 h 3155"/>
                <a:gd name="T34" fmla="*/ 2431 w 8026"/>
                <a:gd name="T35" fmla="*/ 1505 h 3155"/>
                <a:gd name="T36" fmla="*/ 2765 w 8026"/>
                <a:gd name="T37" fmla="*/ 1386 h 3155"/>
                <a:gd name="T38" fmla="*/ 2704 w 8026"/>
                <a:gd name="T39" fmla="*/ 1462 h 3155"/>
                <a:gd name="T40" fmla="*/ 2538 w 8026"/>
                <a:gd name="T41" fmla="*/ 1631 h 3155"/>
                <a:gd name="T42" fmla="*/ 2411 w 8026"/>
                <a:gd name="T43" fmla="*/ 1853 h 3155"/>
                <a:gd name="T44" fmla="*/ 2420 w 8026"/>
                <a:gd name="T45" fmla="*/ 2039 h 3155"/>
                <a:gd name="T46" fmla="*/ 2477 w 8026"/>
                <a:gd name="T47" fmla="*/ 2114 h 3155"/>
                <a:gd name="T48" fmla="*/ 2630 w 8026"/>
                <a:gd name="T49" fmla="*/ 2192 h 3155"/>
                <a:gd name="T50" fmla="*/ 2968 w 8026"/>
                <a:gd name="T51" fmla="*/ 2235 h 3155"/>
                <a:gd name="T52" fmla="*/ 3619 w 8026"/>
                <a:gd name="T53" fmla="*/ 2184 h 3155"/>
                <a:gd name="T54" fmla="*/ 4184 w 8026"/>
                <a:gd name="T55" fmla="*/ 1986 h 3155"/>
                <a:gd name="T56" fmla="*/ 4432 w 8026"/>
                <a:gd name="T57" fmla="*/ 1812 h 3155"/>
                <a:gd name="T58" fmla="*/ 4521 w 8026"/>
                <a:gd name="T59" fmla="*/ 1670 h 3155"/>
                <a:gd name="T60" fmla="*/ 4530 w 8026"/>
                <a:gd name="T61" fmla="*/ 1558 h 3155"/>
                <a:gd name="T62" fmla="*/ 4484 w 8026"/>
                <a:gd name="T63" fmla="*/ 1404 h 3155"/>
                <a:gd name="T64" fmla="*/ 4299 w 8026"/>
                <a:gd name="T65" fmla="*/ 1213 h 3155"/>
                <a:gd name="T66" fmla="*/ 3882 w 8026"/>
                <a:gd name="T67" fmla="*/ 1067 h 3155"/>
                <a:gd name="T68" fmla="*/ 3762 w 8026"/>
                <a:gd name="T69" fmla="*/ 972 h 3155"/>
                <a:gd name="T70" fmla="*/ 4220 w 8026"/>
                <a:gd name="T71" fmla="*/ 780 h 3155"/>
                <a:gd name="T72" fmla="*/ 5197 w 8026"/>
                <a:gd name="T73" fmla="*/ 488 h 3155"/>
                <a:gd name="T74" fmla="*/ 6296 w 8026"/>
                <a:gd name="T75" fmla="*/ 277 h 3155"/>
                <a:gd name="T76" fmla="*/ 7846 w 8026"/>
                <a:gd name="T77" fmla="*/ 72 h 3155"/>
                <a:gd name="T78" fmla="*/ 8026 w 8026"/>
                <a:gd name="T79" fmla="*/ 59 h 3155"/>
                <a:gd name="T80" fmla="*/ 8000 w 8026"/>
                <a:gd name="T81" fmla="*/ 20 h 3155"/>
                <a:gd name="T82" fmla="*/ 7805 w 8026"/>
                <a:gd name="T83" fmla="*/ 18 h 3155"/>
                <a:gd name="T84" fmla="*/ 4115 w 8026"/>
                <a:gd name="T85" fmla="*/ 1295 h 3155"/>
                <a:gd name="T86" fmla="*/ 4171 w 8026"/>
                <a:gd name="T87" fmla="*/ 1436 h 3155"/>
                <a:gd name="T88" fmla="*/ 4147 w 8026"/>
                <a:gd name="T89" fmla="*/ 1600 h 3155"/>
                <a:gd name="T90" fmla="*/ 4045 w 8026"/>
                <a:gd name="T91" fmla="*/ 1754 h 3155"/>
                <a:gd name="T92" fmla="*/ 3832 w 8026"/>
                <a:gd name="T93" fmla="*/ 1903 h 3155"/>
                <a:gd name="T94" fmla="*/ 3275 w 8026"/>
                <a:gd name="T95" fmla="*/ 2064 h 3155"/>
                <a:gd name="T96" fmla="*/ 2657 w 8026"/>
                <a:gd name="T97" fmla="*/ 2092 h 3155"/>
                <a:gd name="T98" fmla="*/ 2653 w 8026"/>
                <a:gd name="T99" fmla="*/ 1949 h 3155"/>
                <a:gd name="T100" fmla="*/ 2743 w 8026"/>
                <a:gd name="T101" fmla="*/ 1762 h 3155"/>
                <a:gd name="T102" fmla="*/ 2995 w 8026"/>
                <a:gd name="T103" fmla="*/ 1479 h 3155"/>
                <a:gd name="T104" fmla="*/ 3291 w 8026"/>
                <a:gd name="T105" fmla="*/ 1271 h 3155"/>
                <a:gd name="T106" fmla="*/ 3632 w 8026"/>
                <a:gd name="T107" fmla="*/ 1251 h 3155"/>
                <a:gd name="T108" fmla="*/ 4089 w 8026"/>
                <a:gd name="T109" fmla="*/ 1282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26" h="3155">
                  <a:moveTo>
                    <a:pt x="7343" y="72"/>
                  </a:moveTo>
                  <a:lnTo>
                    <a:pt x="6986" y="115"/>
                  </a:lnTo>
                  <a:lnTo>
                    <a:pt x="6333" y="204"/>
                  </a:lnTo>
                  <a:lnTo>
                    <a:pt x="5749" y="297"/>
                  </a:lnTo>
                  <a:lnTo>
                    <a:pt x="5224" y="400"/>
                  </a:lnTo>
                  <a:lnTo>
                    <a:pt x="4752" y="511"/>
                  </a:lnTo>
                  <a:lnTo>
                    <a:pt x="4327" y="635"/>
                  </a:lnTo>
                  <a:lnTo>
                    <a:pt x="3940" y="770"/>
                  </a:lnTo>
                  <a:lnTo>
                    <a:pt x="3582" y="919"/>
                  </a:lnTo>
                  <a:lnTo>
                    <a:pt x="3413" y="1001"/>
                  </a:lnTo>
                  <a:lnTo>
                    <a:pt x="3376" y="1018"/>
                  </a:lnTo>
                  <a:lnTo>
                    <a:pt x="3304" y="1047"/>
                  </a:lnTo>
                  <a:lnTo>
                    <a:pt x="3228" y="1066"/>
                  </a:lnTo>
                  <a:lnTo>
                    <a:pt x="3140" y="1078"/>
                  </a:lnTo>
                  <a:lnTo>
                    <a:pt x="3088" y="1083"/>
                  </a:lnTo>
                  <a:lnTo>
                    <a:pt x="2955" y="1094"/>
                  </a:lnTo>
                  <a:lnTo>
                    <a:pt x="2683" y="1140"/>
                  </a:lnTo>
                  <a:lnTo>
                    <a:pt x="2404" y="1212"/>
                  </a:lnTo>
                  <a:lnTo>
                    <a:pt x="2122" y="1311"/>
                  </a:lnTo>
                  <a:lnTo>
                    <a:pt x="1839" y="1435"/>
                  </a:lnTo>
                  <a:lnTo>
                    <a:pt x="1557" y="1580"/>
                  </a:lnTo>
                  <a:lnTo>
                    <a:pt x="1280" y="1748"/>
                  </a:lnTo>
                  <a:lnTo>
                    <a:pt x="1013" y="1937"/>
                  </a:lnTo>
                  <a:lnTo>
                    <a:pt x="882" y="2039"/>
                  </a:lnTo>
                  <a:lnTo>
                    <a:pt x="789" y="2120"/>
                  </a:lnTo>
                  <a:lnTo>
                    <a:pt x="548" y="2344"/>
                  </a:lnTo>
                  <a:lnTo>
                    <a:pt x="304" y="2592"/>
                  </a:lnTo>
                  <a:lnTo>
                    <a:pt x="115" y="2801"/>
                  </a:lnTo>
                  <a:lnTo>
                    <a:pt x="68" y="2865"/>
                  </a:lnTo>
                  <a:lnTo>
                    <a:pt x="0" y="2969"/>
                  </a:lnTo>
                  <a:lnTo>
                    <a:pt x="46" y="3030"/>
                  </a:lnTo>
                  <a:lnTo>
                    <a:pt x="68" y="3058"/>
                  </a:lnTo>
                  <a:lnTo>
                    <a:pt x="131" y="3102"/>
                  </a:lnTo>
                  <a:lnTo>
                    <a:pt x="209" y="3134"/>
                  </a:lnTo>
                  <a:lnTo>
                    <a:pt x="298" y="3153"/>
                  </a:lnTo>
                  <a:lnTo>
                    <a:pt x="343" y="3155"/>
                  </a:lnTo>
                  <a:lnTo>
                    <a:pt x="380" y="3155"/>
                  </a:lnTo>
                  <a:lnTo>
                    <a:pt x="433" y="3148"/>
                  </a:lnTo>
                  <a:lnTo>
                    <a:pt x="472" y="3122"/>
                  </a:lnTo>
                  <a:lnTo>
                    <a:pt x="505" y="3072"/>
                  </a:lnTo>
                  <a:lnTo>
                    <a:pt x="525" y="3033"/>
                  </a:lnTo>
                  <a:lnTo>
                    <a:pt x="541" y="3006"/>
                  </a:lnTo>
                  <a:lnTo>
                    <a:pt x="590" y="2934"/>
                  </a:lnTo>
                  <a:lnTo>
                    <a:pt x="697" y="2801"/>
                  </a:lnTo>
                  <a:lnTo>
                    <a:pt x="885" y="2591"/>
                  </a:lnTo>
                  <a:lnTo>
                    <a:pt x="1093" y="2381"/>
                  </a:lnTo>
                  <a:lnTo>
                    <a:pt x="1194" y="2289"/>
                  </a:lnTo>
                  <a:lnTo>
                    <a:pt x="1303" y="2194"/>
                  </a:lnTo>
                  <a:lnTo>
                    <a:pt x="1542" y="2011"/>
                  </a:lnTo>
                  <a:lnTo>
                    <a:pt x="1793" y="1840"/>
                  </a:lnTo>
                  <a:lnTo>
                    <a:pt x="2043" y="1690"/>
                  </a:lnTo>
                  <a:lnTo>
                    <a:pt x="2162" y="1629"/>
                  </a:lnTo>
                  <a:lnTo>
                    <a:pt x="2246" y="1587"/>
                  </a:lnTo>
                  <a:lnTo>
                    <a:pt x="2431" y="1505"/>
                  </a:lnTo>
                  <a:lnTo>
                    <a:pt x="2608" y="1433"/>
                  </a:lnTo>
                  <a:lnTo>
                    <a:pt x="2736" y="1390"/>
                  </a:lnTo>
                  <a:lnTo>
                    <a:pt x="2765" y="1386"/>
                  </a:lnTo>
                  <a:lnTo>
                    <a:pt x="2766" y="1389"/>
                  </a:lnTo>
                  <a:lnTo>
                    <a:pt x="2755" y="1407"/>
                  </a:lnTo>
                  <a:lnTo>
                    <a:pt x="2704" y="1462"/>
                  </a:lnTo>
                  <a:lnTo>
                    <a:pt x="2651" y="1511"/>
                  </a:lnTo>
                  <a:lnTo>
                    <a:pt x="2609" y="1552"/>
                  </a:lnTo>
                  <a:lnTo>
                    <a:pt x="2538" y="1631"/>
                  </a:lnTo>
                  <a:lnTo>
                    <a:pt x="2480" y="1709"/>
                  </a:lnTo>
                  <a:lnTo>
                    <a:pt x="2438" y="1782"/>
                  </a:lnTo>
                  <a:lnTo>
                    <a:pt x="2411" y="1853"/>
                  </a:lnTo>
                  <a:lnTo>
                    <a:pt x="2398" y="1919"/>
                  </a:lnTo>
                  <a:lnTo>
                    <a:pt x="2401" y="1982"/>
                  </a:lnTo>
                  <a:lnTo>
                    <a:pt x="2420" y="2039"/>
                  </a:lnTo>
                  <a:lnTo>
                    <a:pt x="2435" y="2067"/>
                  </a:lnTo>
                  <a:lnTo>
                    <a:pt x="2448" y="2084"/>
                  </a:lnTo>
                  <a:lnTo>
                    <a:pt x="2477" y="2114"/>
                  </a:lnTo>
                  <a:lnTo>
                    <a:pt x="2512" y="2141"/>
                  </a:lnTo>
                  <a:lnTo>
                    <a:pt x="2553" y="2163"/>
                  </a:lnTo>
                  <a:lnTo>
                    <a:pt x="2630" y="2192"/>
                  </a:lnTo>
                  <a:lnTo>
                    <a:pt x="2768" y="2217"/>
                  </a:lnTo>
                  <a:lnTo>
                    <a:pt x="2858" y="2226"/>
                  </a:lnTo>
                  <a:lnTo>
                    <a:pt x="2968" y="2235"/>
                  </a:lnTo>
                  <a:lnTo>
                    <a:pt x="3188" y="2236"/>
                  </a:lnTo>
                  <a:lnTo>
                    <a:pt x="3406" y="2219"/>
                  </a:lnTo>
                  <a:lnTo>
                    <a:pt x="3619" y="2184"/>
                  </a:lnTo>
                  <a:lnTo>
                    <a:pt x="3823" y="2134"/>
                  </a:lnTo>
                  <a:lnTo>
                    <a:pt x="4013" y="2068"/>
                  </a:lnTo>
                  <a:lnTo>
                    <a:pt x="4184" y="1986"/>
                  </a:lnTo>
                  <a:lnTo>
                    <a:pt x="4335" y="1893"/>
                  </a:lnTo>
                  <a:lnTo>
                    <a:pt x="4399" y="1841"/>
                  </a:lnTo>
                  <a:lnTo>
                    <a:pt x="4432" y="1812"/>
                  </a:lnTo>
                  <a:lnTo>
                    <a:pt x="4476" y="1765"/>
                  </a:lnTo>
                  <a:lnTo>
                    <a:pt x="4505" y="1720"/>
                  </a:lnTo>
                  <a:lnTo>
                    <a:pt x="4521" y="1670"/>
                  </a:lnTo>
                  <a:lnTo>
                    <a:pt x="4527" y="1640"/>
                  </a:lnTo>
                  <a:lnTo>
                    <a:pt x="4530" y="1613"/>
                  </a:lnTo>
                  <a:lnTo>
                    <a:pt x="4530" y="1558"/>
                  </a:lnTo>
                  <a:lnTo>
                    <a:pt x="4522" y="1505"/>
                  </a:lnTo>
                  <a:lnTo>
                    <a:pt x="4507" y="1455"/>
                  </a:lnTo>
                  <a:lnTo>
                    <a:pt x="4484" y="1404"/>
                  </a:lnTo>
                  <a:lnTo>
                    <a:pt x="4455" y="1359"/>
                  </a:lnTo>
                  <a:lnTo>
                    <a:pt x="4397" y="1291"/>
                  </a:lnTo>
                  <a:lnTo>
                    <a:pt x="4299" y="1213"/>
                  </a:lnTo>
                  <a:lnTo>
                    <a:pt x="4180" y="1149"/>
                  </a:lnTo>
                  <a:lnTo>
                    <a:pt x="4039" y="1099"/>
                  </a:lnTo>
                  <a:lnTo>
                    <a:pt x="3882" y="1067"/>
                  </a:lnTo>
                  <a:lnTo>
                    <a:pt x="3797" y="1058"/>
                  </a:lnTo>
                  <a:lnTo>
                    <a:pt x="3621" y="1044"/>
                  </a:lnTo>
                  <a:lnTo>
                    <a:pt x="3762" y="972"/>
                  </a:lnTo>
                  <a:lnTo>
                    <a:pt x="3820" y="943"/>
                  </a:lnTo>
                  <a:lnTo>
                    <a:pt x="3964" y="880"/>
                  </a:lnTo>
                  <a:lnTo>
                    <a:pt x="4220" y="780"/>
                  </a:lnTo>
                  <a:lnTo>
                    <a:pt x="4614" y="648"/>
                  </a:lnTo>
                  <a:lnTo>
                    <a:pt x="5014" y="533"/>
                  </a:lnTo>
                  <a:lnTo>
                    <a:pt x="5197" y="488"/>
                  </a:lnTo>
                  <a:lnTo>
                    <a:pt x="5348" y="455"/>
                  </a:lnTo>
                  <a:lnTo>
                    <a:pt x="5700" y="385"/>
                  </a:lnTo>
                  <a:lnTo>
                    <a:pt x="6296" y="277"/>
                  </a:lnTo>
                  <a:lnTo>
                    <a:pt x="7103" y="153"/>
                  </a:lnTo>
                  <a:lnTo>
                    <a:pt x="7600" y="93"/>
                  </a:lnTo>
                  <a:lnTo>
                    <a:pt x="7846" y="72"/>
                  </a:lnTo>
                  <a:lnTo>
                    <a:pt x="7928" y="70"/>
                  </a:lnTo>
                  <a:lnTo>
                    <a:pt x="7991" y="69"/>
                  </a:lnTo>
                  <a:lnTo>
                    <a:pt x="8026" y="59"/>
                  </a:lnTo>
                  <a:lnTo>
                    <a:pt x="8023" y="44"/>
                  </a:lnTo>
                  <a:lnTo>
                    <a:pt x="8015" y="34"/>
                  </a:lnTo>
                  <a:lnTo>
                    <a:pt x="8000" y="20"/>
                  </a:lnTo>
                  <a:lnTo>
                    <a:pt x="7968" y="3"/>
                  </a:lnTo>
                  <a:lnTo>
                    <a:pt x="7957" y="0"/>
                  </a:lnTo>
                  <a:lnTo>
                    <a:pt x="7805" y="18"/>
                  </a:lnTo>
                  <a:lnTo>
                    <a:pt x="7343" y="72"/>
                  </a:lnTo>
                  <a:close/>
                  <a:moveTo>
                    <a:pt x="4104" y="1288"/>
                  </a:moveTo>
                  <a:lnTo>
                    <a:pt x="4115" y="1295"/>
                  </a:lnTo>
                  <a:lnTo>
                    <a:pt x="4135" y="1315"/>
                  </a:lnTo>
                  <a:lnTo>
                    <a:pt x="4158" y="1360"/>
                  </a:lnTo>
                  <a:lnTo>
                    <a:pt x="4171" y="1436"/>
                  </a:lnTo>
                  <a:lnTo>
                    <a:pt x="4166" y="1527"/>
                  </a:lnTo>
                  <a:lnTo>
                    <a:pt x="4154" y="1573"/>
                  </a:lnTo>
                  <a:lnTo>
                    <a:pt x="4147" y="1600"/>
                  </a:lnTo>
                  <a:lnTo>
                    <a:pt x="4121" y="1653"/>
                  </a:lnTo>
                  <a:lnTo>
                    <a:pt x="4088" y="1705"/>
                  </a:lnTo>
                  <a:lnTo>
                    <a:pt x="4045" y="1754"/>
                  </a:lnTo>
                  <a:lnTo>
                    <a:pt x="3993" y="1799"/>
                  </a:lnTo>
                  <a:lnTo>
                    <a:pt x="3934" y="1843"/>
                  </a:lnTo>
                  <a:lnTo>
                    <a:pt x="3832" y="1903"/>
                  </a:lnTo>
                  <a:lnTo>
                    <a:pt x="3669" y="1970"/>
                  </a:lnTo>
                  <a:lnTo>
                    <a:pt x="3482" y="2025"/>
                  </a:lnTo>
                  <a:lnTo>
                    <a:pt x="3275" y="2064"/>
                  </a:lnTo>
                  <a:lnTo>
                    <a:pt x="3051" y="2085"/>
                  </a:lnTo>
                  <a:lnTo>
                    <a:pt x="2932" y="2088"/>
                  </a:lnTo>
                  <a:lnTo>
                    <a:pt x="2657" y="2092"/>
                  </a:lnTo>
                  <a:lnTo>
                    <a:pt x="2650" y="2016"/>
                  </a:lnTo>
                  <a:lnTo>
                    <a:pt x="2648" y="1995"/>
                  </a:lnTo>
                  <a:lnTo>
                    <a:pt x="2653" y="1949"/>
                  </a:lnTo>
                  <a:lnTo>
                    <a:pt x="2667" y="1900"/>
                  </a:lnTo>
                  <a:lnTo>
                    <a:pt x="2690" y="1847"/>
                  </a:lnTo>
                  <a:lnTo>
                    <a:pt x="2743" y="1762"/>
                  </a:lnTo>
                  <a:lnTo>
                    <a:pt x="2848" y="1631"/>
                  </a:lnTo>
                  <a:lnTo>
                    <a:pt x="2917" y="1558"/>
                  </a:lnTo>
                  <a:lnTo>
                    <a:pt x="2995" y="1479"/>
                  </a:lnTo>
                  <a:lnTo>
                    <a:pt x="3113" y="1370"/>
                  </a:lnTo>
                  <a:lnTo>
                    <a:pt x="3205" y="1304"/>
                  </a:lnTo>
                  <a:lnTo>
                    <a:pt x="3291" y="1271"/>
                  </a:lnTo>
                  <a:lnTo>
                    <a:pt x="3340" y="1262"/>
                  </a:lnTo>
                  <a:lnTo>
                    <a:pt x="3409" y="1254"/>
                  </a:lnTo>
                  <a:lnTo>
                    <a:pt x="3632" y="1251"/>
                  </a:lnTo>
                  <a:lnTo>
                    <a:pt x="3879" y="1259"/>
                  </a:lnTo>
                  <a:lnTo>
                    <a:pt x="4026" y="1272"/>
                  </a:lnTo>
                  <a:lnTo>
                    <a:pt x="4089" y="1282"/>
                  </a:lnTo>
                  <a:lnTo>
                    <a:pt x="4104" y="1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500"/>
            </a:p>
          </p:txBody>
        </p:sp>
      </p:grpSp>
      <p:sp>
        <p:nvSpPr>
          <p:cNvPr id="7" name="楕円 6">
            <a:extLst>
              <a:ext uri="{FF2B5EF4-FFF2-40B4-BE49-F238E27FC236}">
                <a16:creationId xmlns:a16="http://schemas.microsoft.com/office/drawing/2014/main" id="{7F0B65E7-6E0D-0E13-095D-BD18F54D0ED3}"/>
              </a:ext>
            </a:extLst>
          </p:cNvPr>
          <p:cNvSpPr/>
          <p:nvPr/>
        </p:nvSpPr>
        <p:spPr>
          <a:xfrm rot="21096435">
            <a:off x="5293211" y="170976"/>
            <a:ext cx="1541962" cy="1288186"/>
          </a:xfrm>
          <a:prstGeom prst="ellipse">
            <a:avLst/>
          </a:prstGeom>
          <a:solidFill>
            <a:srgbClr val="84F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8EBC73-6BCB-3AAE-C46B-F9FD1C779D53}"/>
              </a:ext>
            </a:extLst>
          </p:cNvPr>
          <p:cNvSpPr txBox="1"/>
          <p:nvPr/>
        </p:nvSpPr>
        <p:spPr>
          <a:xfrm>
            <a:off x="5500530" y="348038"/>
            <a:ext cx="1463809" cy="9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お金は</a:t>
            </a:r>
            <a:endParaRPr kumimoji="1" lang="en-US" altLang="ja-JP" b="1" spc="13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b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いりません</a:t>
            </a:r>
            <a:endParaRPr kumimoji="1" lang="en-US" altLang="ja-JP" b="1" spc="13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177" b="1" spc="91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2177" b="1" spc="9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￥０</a:t>
            </a:r>
            <a:r>
              <a:rPr kumimoji="1" lang="en-US" altLang="ja-JP" sz="2177" b="1" spc="9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endParaRPr kumimoji="1" lang="zh-TW" altLang="en-US" sz="2177" b="1" spc="91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6BF6528B-85B5-549D-1F9C-DA796D13C449}"/>
              </a:ext>
            </a:extLst>
          </p:cNvPr>
          <p:cNvSpPr/>
          <p:nvPr/>
        </p:nvSpPr>
        <p:spPr>
          <a:xfrm>
            <a:off x="4672190" y="8986430"/>
            <a:ext cx="1679779" cy="48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pic>
        <p:nvPicPr>
          <p:cNvPr id="20" name="図 19" descr="武器 が含まれている画像&#10;&#10;自動的に生成された説明">
            <a:extLst>
              <a:ext uri="{FF2B5EF4-FFF2-40B4-BE49-F238E27FC236}">
                <a16:creationId xmlns:a16="http://schemas.microsoft.com/office/drawing/2014/main" id="{F17C83E0-47C1-90C3-89A4-FEE16697DB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8" t="-621" r="15639" b="52654"/>
          <a:stretch/>
        </p:blipFill>
        <p:spPr>
          <a:xfrm>
            <a:off x="5296959" y="9018691"/>
            <a:ext cx="506299" cy="443819"/>
          </a:xfrm>
          <a:prstGeom prst="rect">
            <a:avLst/>
          </a:prstGeom>
        </p:spPr>
      </p:pic>
      <p:pic>
        <p:nvPicPr>
          <p:cNvPr id="48" name="図 47" descr="時計, 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D1C55767-4AB8-B14B-FA8C-B02A4E877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21" y="9021747"/>
            <a:ext cx="572089" cy="443818"/>
          </a:xfrm>
          <a:prstGeom prst="rect">
            <a:avLst/>
          </a:prstGeom>
        </p:spPr>
      </p:pic>
      <p:pic>
        <p:nvPicPr>
          <p:cNvPr id="25" name="図 2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421F0548-9CF9-74D5-1909-2669693FCF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8" t="50000" r="29453" b="8305"/>
          <a:stretch/>
        </p:blipFill>
        <p:spPr>
          <a:xfrm>
            <a:off x="5845668" y="8989921"/>
            <a:ext cx="506300" cy="42541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3B8613-9DAC-246F-8ADE-D8A778920A31}"/>
              </a:ext>
            </a:extLst>
          </p:cNvPr>
          <p:cNvSpPr txBox="1"/>
          <p:nvPr/>
        </p:nvSpPr>
        <p:spPr>
          <a:xfrm>
            <a:off x="1745331" y="340208"/>
            <a:ext cx="161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がい こく  じん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CC1D35-CDDA-3F77-66E9-2E6538BF882D}"/>
              </a:ext>
            </a:extLst>
          </p:cNvPr>
          <p:cNvSpPr txBox="1"/>
          <p:nvPr/>
        </p:nvSpPr>
        <p:spPr>
          <a:xfrm>
            <a:off x="1194560" y="1047828"/>
            <a:ext cx="460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　かつ　　　　　　に　　　ほん　ご　　　きょう しつ　　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67A9D1-EA0C-507A-162C-30B5A4F88052}"/>
              </a:ext>
            </a:extLst>
          </p:cNvPr>
          <p:cNvSpPr txBox="1"/>
          <p:nvPr/>
        </p:nvSpPr>
        <p:spPr>
          <a:xfrm>
            <a:off x="5683240" y="222170"/>
            <a:ext cx="76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C6CF3B-8871-B9C6-1C5A-1CEAACAF2005}"/>
              </a:ext>
            </a:extLst>
          </p:cNvPr>
          <p:cNvSpPr txBox="1"/>
          <p:nvPr/>
        </p:nvSpPr>
        <p:spPr>
          <a:xfrm>
            <a:off x="2082173" y="1962872"/>
            <a:ext cx="108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がつ　　　にち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E8C68A-E521-CADE-280E-667AD9080D2A}"/>
              </a:ext>
            </a:extLst>
          </p:cNvPr>
          <p:cNvSpPr txBox="1"/>
          <p:nvPr/>
        </p:nvSpPr>
        <p:spPr>
          <a:xfrm>
            <a:off x="3570856" y="1962872"/>
            <a:ext cx="108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がつ　　　にち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E9C5B5-E259-F64F-7A36-BF481F565E1F}"/>
              </a:ext>
            </a:extLst>
          </p:cNvPr>
          <p:cNvSpPr txBox="1"/>
          <p:nvPr/>
        </p:nvSpPr>
        <p:spPr>
          <a:xfrm>
            <a:off x="1823417" y="2324792"/>
            <a:ext cx="378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ご　　ご　　 じ        ぷん　　　　　ご　　ご     じ　　　　　どようび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80DC248-05B2-F644-0BE8-902C9A64F0AF}"/>
              </a:ext>
            </a:extLst>
          </p:cNvPr>
          <p:cNvSpPr txBox="1"/>
          <p:nvPr/>
        </p:nvSpPr>
        <p:spPr>
          <a:xfrm>
            <a:off x="2148260" y="2656932"/>
            <a:ext cx="1089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がつ　　　にち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41BBDDB-E2DB-CA28-7CB3-4D8D143B9E42}"/>
              </a:ext>
            </a:extLst>
          </p:cNvPr>
          <p:cNvSpPr txBox="1"/>
          <p:nvPr/>
        </p:nvSpPr>
        <p:spPr>
          <a:xfrm>
            <a:off x="3171938" y="2937299"/>
            <a:ext cx="174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がつ　　　にち　　　　がつ　　にち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2FB2CD6-3519-6F13-E2DE-B4BFABC90388}"/>
              </a:ext>
            </a:extLst>
          </p:cNvPr>
          <p:cNvSpPr txBox="1"/>
          <p:nvPr/>
        </p:nvSpPr>
        <p:spPr>
          <a:xfrm>
            <a:off x="414999" y="2175217"/>
            <a:ext cx="1089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きかん　にちじ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3071DB-C089-2AD6-73D3-1794B13D429E}"/>
              </a:ext>
            </a:extLst>
          </p:cNvPr>
          <p:cNvSpPr txBox="1"/>
          <p:nvPr/>
        </p:nvSpPr>
        <p:spPr>
          <a:xfrm>
            <a:off x="655594" y="3643484"/>
            <a:ext cx="1089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ばしょ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0A3B045-65F4-20C0-D16D-E69C1FF893FF}"/>
              </a:ext>
            </a:extLst>
          </p:cNvPr>
          <p:cNvSpPr txBox="1"/>
          <p:nvPr/>
        </p:nvSpPr>
        <p:spPr>
          <a:xfrm>
            <a:off x="423504" y="5993996"/>
            <a:ext cx="1089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さんかじょうけん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9A36863-C3E4-55E2-28EF-8A8529787CCE}"/>
              </a:ext>
            </a:extLst>
          </p:cNvPr>
          <p:cNvSpPr txBox="1"/>
          <p:nvPr/>
        </p:nvSpPr>
        <p:spPr>
          <a:xfrm>
            <a:off x="358110" y="7449226"/>
            <a:ext cx="12801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もうしこみほうほう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D15AFB1-0BB7-546B-BB9E-6873A77C3945}"/>
              </a:ext>
            </a:extLst>
          </p:cNvPr>
          <p:cNvSpPr txBox="1"/>
          <p:nvPr/>
        </p:nvSpPr>
        <p:spPr>
          <a:xfrm>
            <a:off x="3582425" y="4435219"/>
            <a:ext cx="1332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ていいん　　　めい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7343916-64B6-E82F-7583-B49A1D1D4211}"/>
              </a:ext>
            </a:extLst>
          </p:cNvPr>
          <p:cNvSpPr txBox="1"/>
          <p:nvPr/>
        </p:nvSpPr>
        <p:spPr>
          <a:xfrm>
            <a:off x="2376544" y="4883585"/>
            <a:ext cx="174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ないよう　　　　　うら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7BD9170-A346-2C39-3B9C-826DB6561A13}"/>
              </a:ext>
            </a:extLst>
          </p:cNvPr>
          <p:cNvSpPr txBox="1"/>
          <p:nvPr/>
        </p:nvSpPr>
        <p:spPr>
          <a:xfrm>
            <a:off x="1960860" y="5606156"/>
            <a:ext cx="3389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　ひめ　けんない　　　  す                        がい こく じん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D4CF950-DBA8-E37B-DE8E-50C6ADE56E9C}"/>
              </a:ext>
            </a:extLst>
          </p:cNvPr>
          <p:cNvSpPr txBox="1"/>
          <p:nvPr/>
        </p:nvSpPr>
        <p:spPr>
          <a:xfrm>
            <a:off x="1895592" y="5983289"/>
            <a:ext cx="2339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ちゅうがくせい　い　じょう          さい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8C75146-3ABC-82A5-4A17-1148256F03AC}"/>
              </a:ext>
            </a:extLst>
          </p:cNvPr>
          <p:cNvSpPr txBox="1"/>
          <p:nvPr/>
        </p:nvSpPr>
        <p:spPr>
          <a:xfrm>
            <a:off x="4040725" y="6353777"/>
            <a:ext cx="2220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　　　　　　　　　　　　　　　　　　　　　　　ひと</a:t>
            </a:r>
            <a:endParaRPr kumimoji="1"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AB6A6E3-82BC-FD1F-E4F2-DED940C3362A}"/>
              </a:ext>
            </a:extLst>
          </p:cNvPr>
          <p:cNvSpPr txBox="1"/>
          <p:nvPr/>
        </p:nvSpPr>
        <p:spPr>
          <a:xfrm>
            <a:off x="2027803" y="6964152"/>
            <a:ext cx="1543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もう　　　　こ</a:t>
            </a:r>
            <a:endParaRPr kumimoji="1"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B5C1443-8F6D-EDD2-35F3-86A8B36B632B}"/>
              </a:ext>
            </a:extLst>
          </p:cNvPr>
          <p:cNvSpPr txBox="1"/>
          <p:nvPr/>
        </p:nvSpPr>
        <p:spPr>
          <a:xfrm>
            <a:off x="3464756" y="7239257"/>
            <a:ext cx="1543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もう　　　　こ</a:t>
            </a:r>
            <a:endParaRPr kumimoji="1"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373D8C3-675E-5331-1B90-EC085F2B95AC}"/>
              </a:ext>
            </a:extLst>
          </p:cNvPr>
          <p:cNvSpPr txBox="1"/>
          <p:nvPr/>
        </p:nvSpPr>
        <p:spPr>
          <a:xfrm>
            <a:off x="2799329" y="7790668"/>
            <a:ext cx="1543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とど</a:t>
            </a:r>
            <a:endParaRPr kumimoji="1"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5A69D11-9C9C-EB74-B5B3-2825E643B704}"/>
              </a:ext>
            </a:extLst>
          </p:cNvPr>
          <p:cNvSpPr txBox="1"/>
          <p:nvPr/>
        </p:nvSpPr>
        <p:spPr>
          <a:xfrm>
            <a:off x="2441195" y="8137355"/>
            <a:ext cx="174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にち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DB7738A-27C3-C997-6566-6BBE6E85E636}"/>
              </a:ext>
            </a:extLst>
          </p:cNvPr>
          <p:cNvSpPr txBox="1"/>
          <p:nvPr/>
        </p:nvSpPr>
        <p:spPr>
          <a:xfrm>
            <a:off x="601802" y="8615579"/>
            <a:ext cx="34389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しゅさい　　　　こう　ざい　えひめけんこくさいこうりゅうきょうかい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FC8F91F-78D4-DEF4-4034-AAB1341393D8}"/>
              </a:ext>
            </a:extLst>
          </p:cNvPr>
          <p:cNvSpPr txBox="1"/>
          <p:nvPr/>
        </p:nvSpPr>
        <p:spPr>
          <a:xfrm>
            <a:off x="4702268" y="8632734"/>
            <a:ext cx="174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ぎょうむ  いたく</a:t>
            </a:r>
          </a:p>
        </p:txBody>
      </p:sp>
      <p:pic>
        <p:nvPicPr>
          <p:cNvPr id="57" name="図 56" descr="QR コード&#10;&#10;自動的に生成された説明">
            <a:extLst>
              <a:ext uri="{FF2B5EF4-FFF2-40B4-BE49-F238E27FC236}">
                <a16:creationId xmlns:a16="http://schemas.microsoft.com/office/drawing/2014/main" id="{C9D60156-222C-091C-7CE2-48B29170FE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32" y="7050210"/>
            <a:ext cx="943527" cy="9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グループ化 1061">
            <a:extLst>
              <a:ext uri="{FF2B5EF4-FFF2-40B4-BE49-F238E27FC236}">
                <a16:creationId xmlns:a16="http://schemas.microsoft.com/office/drawing/2014/main" id="{17C174F5-A255-754C-6086-43C21D2E7F03}"/>
              </a:ext>
            </a:extLst>
          </p:cNvPr>
          <p:cNvGrpSpPr/>
          <p:nvPr/>
        </p:nvGrpSpPr>
        <p:grpSpPr>
          <a:xfrm>
            <a:off x="0" y="0"/>
            <a:ext cx="6858000" cy="9905999"/>
            <a:chOff x="175728" y="-34545"/>
            <a:chExt cx="7667251" cy="10902128"/>
          </a:xfrm>
        </p:grpSpPr>
        <p:sp>
          <p:nvSpPr>
            <p:cNvPr id="1063" name="正方形/長方形 1062">
              <a:extLst>
                <a:ext uri="{FF2B5EF4-FFF2-40B4-BE49-F238E27FC236}">
                  <a16:creationId xmlns:a16="http://schemas.microsoft.com/office/drawing/2014/main" id="{E9D9A079-8E4E-7ACE-9E2E-448AC67FDAD1}"/>
                </a:ext>
              </a:extLst>
            </p:cNvPr>
            <p:cNvSpPr/>
            <p:nvPr/>
          </p:nvSpPr>
          <p:spPr>
            <a:xfrm>
              <a:off x="175728" y="-34545"/>
              <a:ext cx="7667251" cy="10902128"/>
            </a:xfrm>
            <a:prstGeom prst="rect">
              <a:avLst/>
            </a:prstGeom>
            <a:solidFill>
              <a:srgbClr val="CE52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 dirty="0">
                <a:solidFill>
                  <a:srgbClr val="FF65CC"/>
                </a:solidFill>
              </a:endParaRPr>
            </a:p>
          </p:txBody>
        </p:sp>
        <p:sp>
          <p:nvSpPr>
            <p:cNvPr id="1064" name="四角形: 角を丸くする 1063">
              <a:extLst>
                <a:ext uri="{FF2B5EF4-FFF2-40B4-BE49-F238E27FC236}">
                  <a16:creationId xmlns:a16="http://schemas.microsoft.com/office/drawing/2014/main" id="{E027E2A6-CA09-D7EA-8442-835D6AFCCF13}"/>
                </a:ext>
              </a:extLst>
            </p:cNvPr>
            <p:cNvSpPr/>
            <p:nvPr/>
          </p:nvSpPr>
          <p:spPr>
            <a:xfrm>
              <a:off x="526154" y="324627"/>
              <a:ext cx="7005918" cy="10165977"/>
            </a:xfrm>
            <a:prstGeom prst="roundRect">
              <a:avLst>
                <a:gd name="adj" fmla="val 5593"/>
              </a:avLst>
            </a:prstGeom>
            <a:solidFill>
              <a:srgbClr val="FFF8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 dirty="0">
                <a:solidFill>
                  <a:srgbClr val="FF65CC"/>
                </a:solidFill>
              </a:endParaRPr>
            </a:p>
          </p:txBody>
        </p:sp>
      </p:grpSp>
      <p:graphicFrame>
        <p:nvGraphicFramePr>
          <p:cNvPr id="30" name="表 34">
            <a:extLst>
              <a:ext uri="{FF2B5EF4-FFF2-40B4-BE49-F238E27FC236}">
                <a16:creationId xmlns:a16="http://schemas.microsoft.com/office/drawing/2014/main" id="{8C962EDA-6183-2F0E-DCEC-7932F0406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64362"/>
              </p:ext>
            </p:extLst>
          </p:nvPr>
        </p:nvGraphicFramePr>
        <p:xfrm>
          <a:off x="398051" y="6471877"/>
          <a:ext cx="6061897" cy="27951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6522">
                  <a:extLst>
                    <a:ext uri="{9D8B030D-6E8A-4147-A177-3AD203B41FA5}">
                      <a16:colId xmlns:a16="http://schemas.microsoft.com/office/drawing/2014/main" val="3131810574"/>
                    </a:ext>
                  </a:extLst>
                </a:gridCol>
                <a:gridCol w="1537062">
                  <a:extLst>
                    <a:ext uri="{9D8B030D-6E8A-4147-A177-3AD203B41FA5}">
                      <a16:colId xmlns:a16="http://schemas.microsoft.com/office/drawing/2014/main" val="1177488899"/>
                    </a:ext>
                  </a:extLst>
                </a:gridCol>
                <a:gridCol w="1832813">
                  <a:extLst>
                    <a:ext uri="{9D8B030D-6E8A-4147-A177-3AD203B41FA5}">
                      <a16:colId xmlns:a16="http://schemas.microsoft.com/office/drawing/2014/main" val="1250139738"/>
                    </a:ext>
                  </a:extLst>
                </a:gridCol>
                <a:gridCol w="2045500">
                  <a:extLst>
                    <a:ext uri="{9D8B030D-6E8A-4147-A177-3AD203B41FA5}">
                      <a16:colId xmlns:a16="http://schemas.microsoft.com/office/drawing/2014/main" val="1672625490"/>
                    </a:ext>
                  </a:extLst>
                </a:gridCol>
              </a:tblGrid>
              <a:tr h="307859">
                <a:tc>
                  <a:txBody>
                    <a:bodyPr/>
                    <a:lstStyle/>
                    <a:p>
                      <a:endParaRPr kumimoji="1" lang="ja-JP" altLang="en-US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いつですか？</a:t>
                      </a:r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クラス１</a:t>
                      </a:r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クラス</a:t>
                      </a:r>
                      <a:r>
                        <a:rPr kumimoji="1" lang="en-US" altLang="ja-JP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</a:t>
                      </a:r>
                      <a:endParaRPr kumimoji="1" lang="ja-JP" altLang="en-US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24575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１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</a:t>
                      </a: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</a:t>
                      </a:r>
                      <a:r>
                        <a:rPr kumimoji="1" lang="en-US" altLang="ja-JP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28</a:t>
                      </a: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日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すきなこと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自己紹介（すこし　くわしく）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559117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２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11</a:t>
                      </a: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月１１日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料理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食べられないもの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133118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３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１１月</a:t>
                      </a:r>
                      <a:r>
                        <a:rPr kumimoji="1" lang="en-US" altLang="ja-JP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18</a:t>
                      </a: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日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こまったこと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旅行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46634"/>
                  </a:ext>
                </a:extLst>
              </a:tr>
              <a:tr h="5660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４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１１月２５日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休みたいとき 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ちこくするとき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お祭り・イベント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10518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５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１２月９日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体調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日本のサービス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548705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６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１２月</a:t>
                      </a:r>
                      <a:r>
                        <a:rPr kumimoji="1" lang="en-US" altLang="ja-JP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16</a:t>
                      </a: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日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わたしの町</a:t>
                      </a:r>
                      <a:endParaRPr kumimoji="1" lang="en-US" altLang="ja-JP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できるように　なったこと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46254"/>
                  </a:ext>
                </a:extLst>
              </a:tr>
            </a:tbl>
          </a:graphicData>
        </a:graphic>
      </p:graphicFrame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1B34A11-0BA4-3EC6-346E-4050E4A45711}"/>
              </a:ext>
            </a:extLst>
          </p:cNvPr>
          <p:cNvSpPr/>
          <p:nvPr/>
        </p:nvSpPr>
        <p:spPr>
          <a:xfrm>
            <a:off x="489963" y="453056"/>
            <a:ext cx="5885207" cy="28601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2DDB614-20CA-4DAB-BE03-B3AE25B727DE}"/>
              </a:ext>
            </a:extLst>
          </p:cNvPr>
          <p:cNvSpPr/>
          <p:nvPr/>
        </p:nvSpPr>
        <p:spPr>
          <a:xfrm>
            <a:off x="452484" y="404064"/>
            <a:ext cx="6266468" cy="290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500" b="1" dirty="0">
                <a:solidFill>
                  <a:schemeClr val="tx1"/>
                </a:solidFill>
              </a:rPr>
              <a:t>　①クラスのレベルについて</a:t>
            </a:r>
            <a:endParaRPr kumimoji="1" lang="en-US" altLang="ja-JP" sz="1500" b="1" dirty="0">
              <a:solidFill>
                <a:schemeClr val="tx1"/>
              </a:solidFill>
            </a:endParaRPr>
          </a:p>
          <a:p>
            <a:endParaRPr kumimoji="1"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5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　　　</a:t>
            </a:r>
            <a:r>
              <a:rPr kumimoji="1" lang="ja-JP" altLang="en-US" sz="1500" b="1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じぶんのレベルをかくにんしましょう！</a:t>
            </a:r>
            <a:endParaRPr kumimoji="1" lang="en-US" altLang="ja-JP" sz="1500" b="1" dirty="0">
              <a:solidFill>
                <a:srgbClr val="0070C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5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5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kumimoji="1" lang="ja-JP" altLang="en-US" sz="15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「にほんご チェック！」の</a:t>
            </a:r>
            <a:endParaRPr kumimoji="1" lang="en-US" altLang="ja-JP" sz="15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5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「話すこと（やり取り）で、</a:t>
            </a:r>
            <a:endParaRPr kumimoji="1" lang="en-US" altLang="ja-JP" sz="15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5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　　　じぶんのレベルを かくにん　します</a:t>
            </a:r>
            <a:endParaRPr kumimoji="1" lang="en-US" altLang="ja-JP" sz="15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5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5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kumimoji="1" lang="en-US" altLang="ja-JP" sz="15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A1</a:t>
            </a:r>
            <a:r>
              <a:rPr kumimoji="1" lang="ja-JP" altLang="en-US" sz="15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レベル</a:t>
            </a:r>
            <a:r>
              <a:rPr kumimoji="1" lang="ja-JP" altLang="en-US" sz="15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の人　　  →　　</a:t>
            </a:r>
            <a:r>
              <a:rPr kumimoji="1" lang="ja-JP" altLang="en-US" sz="15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クラス１</a:t>
            </a:r>
            <a:r>
              <a:rPr kumimoji="1" lang="ja-JP" altLang="en-US" sz="15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が　おすすめです</a:t>
            </a:r>
            <a:endParaRPr kumimoji="1" lang="en-US" altLang="ja-JP" sz="15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5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kumimoji="1" lang="en-US" altLang="ja-JP" sz="15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</a:t>
            </a:r>
            <a:r>
              <a:rPr kumimoji="1" lang="ja-JP" altLang="en-US" sz="15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２レベル～</a:t>
            </a:r>
            <a:r>
              <a:rPr kumimoji="1" lang="ja-JP" altLang="en-US" sz="15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の人   →   </a:t>
            </a:r>
            <a:r>
              <a:rPr kumimoji="1" lang="ja-JP" altLang="en-US" sz="15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クラス２　</a:t>
            </a:r>
            <a:r>
              <a:rPr kumimoji="1" lang="ja-JP" altLang="en-US" sz="15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　おすすめです</a:t>
            </a:r>
            <a:endParaRPr kumimoji="1" lang="en-US" altLang="ja-JP" sz="15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A205544-EF02-DB5B-9472-C02802807F1E}"/>
              </a:ext>
            </a:extLst>
          </p:cNvPr>
          <p:cNvSpPr>
            <a:spLocks/>
          </p:cNvSpPr>
          <p:nvPr/>
        </p:nvSpPr>
        <p:spPr bwMode="auto">
          <a:xfrm rot="277082">
            <a:off x="638758" y="761473"/>
            <a:ext cx="3917626" cy="656504"/>
          </a:xfrm>
          <a:custGeom>
            <a:avLst/>
            <a:gdLst>
              <a:gd name="T0" fmla="*/ 4536 w 9466"/>
              <a:gd name="T1" fmla="*/ 122 h 4075"/>
              <a:gd name="T2" fmla="*/ 3286 w 9466"/>
              <a:gd name="T3" fmla="*/ 436 h 4075"/>
              <a:gd name="T4" fmla="*/ 2127 w 9466"/>
              <a:gd name="T5" fmla="*/ 919 h 4075"/>
              <a:gd name="T6" fmla="*/ 1068 w 9466"/>
              <a:gd name="T7" fmla="*/ 1563 h 4075"/>
              <a:gd name="T8" fmla="*/ 464 w 9466"/>
              <a:gd name="T9" fmla="*/ 2053 h 4075"/>
              <a:gd name="T10" fmla="*/ 83 w 9466"/>
              <a:gd name="T11" fmla="*/ 2520 h 4075"/>
              <a:gd name="T12" fmla="*/ 0 w 9466"/>
              <a:gd name="T13" fmla="*/ 2851 h 4075"/>
              <a:gd name="T14" fmla="*/ 83 w 9466"/>
              <a:gd name="T15" fmla="*/ 3091 h 4075"/>
              <a:gd name="T16" fmla="*/ 375 w 9466"/>
              <a:gd name="T17" fmla="*/ 3361 h 4075"/>
              <a:gd name="T18" fmla="*/ 881 w 9466"/>
              <a:gd name="T19" fmla="*/ 3594 h 4075"/>
              <a:gd name="T20" fmla="*/ 1353 w 9466"/>
              <a:gd name="T21" fmla="*/ 3680 h 4075"/>
              <a:gd name="T22" fmla="*/ 3329 w 9466"/>
              <a:gd name="T23" fmla="*/ 3668 h 4075"/>
              <a:gd name="T24" fmla="*/ 4762 w 9466"/>
              <a:gd name="T25" fmla="*/ 3608 h 4075"/>
              <a:gd name="T26" fmla="*/ 5323 w 9466"/>
              <a:gd name="T27" fmla="*/ 3604 h 4075"/>
              <a:gd name="T28" fmla="*/ 5116 w 9466"/>
              <a:gd name="T29" fmla="*/ 3541 h 4075"/>
              <a:gd name="T30" fmla="*/ 4342 w 9466"/>
              <a:gd name="T31" fmla="*/ 3521 h 4075"/>
              <a:gd name="T32" fmla="*/ 2312 w 9466"/>
              <a:gd name="T33" fmla="*/ 3621 h 4075"/>
              <a:gd name="T34" fmla="*/ 1124 w 9466"/>
              <a:gd name="T35" fmla="*/ 3579 h 4075"/>
              <a:gd name="T36" fmla="*/ 776 w 9466"/>
              <a:gd name="T37" fmla="*/ 3472 h 4075"/>
              <a:gd name="T38" fmla="*/ 542 w 9466"/>
              <a:gd name="T39" fmla="*/ 3248 h 4075"/>
              <a:gd name="T40" fmla="*/ 502 w 9466"/>
              <a:gd name="T41" fmla="*/ 3018 h 4075"/>
              <a:gd name="T42" fmla="*/ 585 w 9466"/>
              <a:gd name="T43" fmla="*/ 2614 h 4075"/>
              <a:gd name="T44" fmla="*/ 801 w 9466"/>
              <a:gd name="T45" fmla="*/ 2254 h 4075"/>
              <a:gd name="T46" fmla="*/ 1576 w 9466"/>
              <a:gd name="T47" fmla="*/ 1553 h 4075"/>
              <a:gd name="T48" fmla="*/ 2353 w 9466"/>
              <a:gd name="T49" fmla="*/ 1041 h 4075"/>
              <a:gd name="T50" fmla="*/ 3551 w 9466"/>
              <a:gd name="T51" fmla="*/ 495 h 4075"/>
              <a:gd name="T52" fmla="*/ 4696 w 9466"/>
              <a:gd name="T53" fmla="*/ 183 h 4075"/>
              <a:gd name="T54" fmla="*/ 5848 w 9466"/>
              <a:gd name="T55" fmla="*/ 50 h 4075"/>
              <a:gd name="T56" fmla="*/ 6780 w 9466"/>
              <a:gd name="T57" fmla="*/ 48 h 4075"/>
              <a:gd name="T58" fmla="*/ 7702 w 9466"/>
              <a:gd name="T59" fmla="*/ 175 h 4075"/>
              <a:gd name="T60" fmla="*/ 8363 w 9466"/>
              <a:gd name="T61" fmla="*/ 389 h 4075"/>
              <a:gd name="T62" fmla="*/ 8982 w 9466"/>
              <a:gd name="T63" fmla="*/ 745 h 4075"/>
              <a:gd name="T64" fmla="*/ 9209 w 9466"/>
              <a:gd name="T65" fmla="*/ 1065 h 4075"/>
              <a:gd name="T66" fmla="*/ 9262 w 9466"/>
              <a:gd name="T67" fmla="*/ 1414 h 4075"/>
              <a:gd name="T68" fmla="*/ 9195 w 9466"/>
              <a:gd name="T69" fmla="*/ 1799 h 4075"/>
              <a:gd name="T70" fmla="*/ 8809 w 9466"/>
              <a:gd name="T71" fmla="*/ 2187 h 4075"/>
              <a:gd name="T72" fmla="*/ 8251 w 9466"/>
              <a:gd name="T73" fmla="*/ 2566 h 4075"/>
              <a:gd name="T74" fmla="*/ 7145 w 9466"/>
              <a:gd name="T75" fmla="*/ 3136 h 4075"/>
              <a:gd name="T76" fmla="*/ 5924 w 9466"/>
              <a:gd name="T77" fmla="*/ 3611 h 4075"/>
              <a:gd name="T78" fmla="*/ 4763 w 9466"/>
              <a:gd name="T79" fmla="*/ 3910 h 4075"/>
              <a:gd name="T80" fmla="*/ 3991 w 9466"/>
              <a:gd name="T81" fmla="*/ 4036 h 4075"/>
              <a:gd name="T82" fmla="*/ 4000 w 9466"/>
              <a:gd name="T83" fmla="*/ 4069 h 4075"/>
              <a:gd name="T84" fmla="*/ 4909 w 9466"/>
              <a:gd name="T85" fmla="*/ 3918 h 4075"/>
              <a:gd name="T86" fmla="*/ 6466 w 9466"/>
              <a:gd name="T87" fmla="*/ 3482 h 4075"/>
              <a:gd name="T88" fmla="*/ 7776 w 9466"/>
              <a:gd name="T89" fmla="*/ 2907 h 4075"/>
              <a:gd name="T90" fmla="*/ 8947 w 9466"/>
              <a:gd name="T91" fmla="*/ 2234 h 4075"/>
              <a:gd name="T92" fmla="*/ 9308 w 9466"/>
              <a:gd name="T93" fmla="*/ 1902 h 4075"/>
              <a:gd name="T94" fmla="*/ 9456 w 9466"/>
              <a:gd name="T95" fmla="*/ 1582 h 4075"/>
              <a:gd name="T96" fmla="*/ 9458 w 9466"/>
              <a:gd name="T97" fmla="*/ 1325 h 4075"/>
              <a:gd name="T98" fmla="*/ 9336 w 9466"/>
              <a:gd name="T99" fmla="*/ 1026 h 4075"/>
              <a:gd name="T100" fmla="*/ 8992 w 9466"/>
              <a:gd name="T101" fmla="*/ 672 h 4075"/>
              <a:gd name="T102" fmla="*/ 8575 w 9466"/>
              <a:gd name="T103" fmla="*/ 439 h 4075"/>
              <a:gd name="T104" fmla="*/ 7755 w 9466"/>
              <a:gd name="T105" fmla="*/ 155 h 4075"/>
              <a:gd name="T106" fmla="*/ 6932 w 9466"/>
              <a:gd name="T107" fmla="*/ 26 h 4075"/>
              <a:gd name="T108" fmla="*/ 5487 w 9466"/>
              <a:gd name="T109" fmla="*/ 5 h 4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66" h="4075">
                <a:moveTo>
                  <a:pt x="5354" y="14"/>
                </a:moveTo>
                <a:lnTo>
                  <a:pt x="5189" y="30"/>
                </a:lnTo>
                <a:lnTo>
                  <a:pt x="4860" y="70"/>
                </a:lnTo>
                <a:lnTo>
                  <a:pt x="4536" y="122"/>
                </a:lnTo>
                <a:lnTo>
                  <a:pt x="4215" y="183"/>
                </a:lnTo>
                <a:lnTo>
                  <a:pt x="3900" y="258"/>
                </a:lnTo>
                <a:lnTo>
                  <a:pt x="3591" y="341"/>
                </a:lnTo>
                <a:lnTo>
                  <a:pt x="3286" y="436"/>
                </a:lnTo>
                <a:lnTo>
                  <a:pt x="2987" y="541"/>
                </a:lnTo>
                <a:lnTo>
                  <a:pt x="2695" y="657"/>
                </a:lnTo>
                <a:lnTo>
                  <a:pt x="2407" y="782"/>
                </a:lnTo>
                <a:lnTo>
                  <a:pt x="2127" y="919"/>
                </a:lnTo>
                <a:lnTo>
                  <a:pt x="1852" y="1065"/>
                </a:lnTo>
                <a:lnTo>
                  <a:pt x="1583" y="1222"/>
                </a:lnTo>
                <a:lnTo>
                  <a:pt x="1323" y="1388"/>
                </a:lnTo>
                <a:lnTo>
                  <a:pt x="1068" y="1563"/>
                </a:lnTo>
                <a:lnTo>
                  <a:pt x="822" y="1750"/>
                </a:lnTo>
                <a:lnTo>
                  <a:pt x="702" y="1846"/>
                </a:lnTo>
                <a:lnTo>
                  <a:pt x="617" y="1918"/>
                </a:lnTo>
                <a:lnTo>
                  <a:pt x="464" y="2053"/>
                </a:lnTo>
                <a:lnTo>
                  <a:pt x="336" y="2178"/>
                </a:lnTo>
                <a:lnTo>
                  <a:pt x="231" y="2297"/>
                </a:lnTo>
                <a:lnTo>
                  <a:pt x="146" y="2411"/>
                </a:lnTo>
                <a:lnTo>
                  <a:pt x="83" y="2520"/>
                </a:lnTo>
                <a:lnTo>
                  <a:pt x="37" y="2626"/>
                </a:lnTo>
                <a:lnTo>
                  <a:pt x="11" y="2732"/>
                </a:lnTo>
                <a:lnTo>
                  <a:pt x="4" y="2785"/>
                </a:lnTo>
                <a:lnTo>
                  <a:pt x="0" y="2851"/>
                </a:lnTo>
                <a:lnTo>
                  <a:pt x="8" y="2936"/>
                </a:lnTo>
                <a:lnTo>
                  <a:pt x="24" y="2988"/>
                </a:lnTo>
                <a:lnTo>
                  <a:pt x="49" y="3040"/>
                </a:lnTo>
                <a:lnTo>
                  <a:pt x="83" y="3091"/>
                </a:lnTo>
                <a:lnTo>
                  <a:pt x="155" y="3173"/>
                </a:lnTo>
                <a:lnTo>
                  <a:pt x="223" y="3238"/>
                </a:lnTo>
                <a:lnTo>
                  <a:pt x="272" y="3281"/>
                </a:lnTo>
                <a:lnTo>
                  <a:pt x="375" y="3361"/>
                </a:lnTo>
                <a:lnTo>
                  <a:pt x="487" y="3432"/>
                </a:lnTo>
                <a:lnTo>
                  <a:pt x="610" y="3495"/>
                </a:lnTo>
                <a:lnTo>
                  <a:pt x="740" y="3549"/>
                </a:lnTo>
                <a:lnTo>
                  <a:pt x="881" y="3594"/>
                </a:lnTo>
                <a:lnTo>
                  <a:pt x="1032" y="3633"/>
                </a:lnTo>
                <a:lnTo>
                  <a:pt x="1195" y="3661"/>
                </a:lnTo>
                <a:lnTo>
                  <a:pt x="1280" y="3673"/>
                </a:lnTo>
                <a:lnTo>
                  <a:pt x="1353" y="3680"/>
                </a:lnTo>
                <a:lnTo>
                  <a:pt x="1557" y="3691"/>
                </a:lnTo>
                <a:lnTo>
                  <a:pt x="1959" y="3700"/>
                </a:lnTo>
                <a:lnTo>
                  <a:pt x="2625" y="3693"/>
                </a:lnTo>
                <a:lnTo>
                  <a:pt x="3329" y="3668"/>
                </a:lnTo>
                <a:lnTo>
                  <a:pt x="3657" y="3648"/>
                </a:lnTo>
                <a:lnTo>
                  <a:pt x="4034" y="3625"/>
                </a:lnTo>
                <a:lnTo>
                  <a:pt x="4494" y="3610"/>
                </a:lnTo>
                <a:lnTo>
                  <a:pt x="4762" y="3608"/>
                </a:lnTo>
                <a:lnTo>
                  <a:pt x="4883" y="3611"/>
                </a:lnTo>
                <a:lnTo>
                  <a:pt x="5067" y="3612"/>
                </a:lnTo>
                <a:lnTo>
                  <a:pt x="5259" y="3610"/>
                </a:lnTo>
                <a:lnTo>
                  <a:pt x="5323" y="3604"/>
                </a:lnTo>
                <a:lnTo>
                  <a:pt x="5326" y="3601"/>
                </a:lnTo>
                <a:lnTo>
                  <a:pt x="5307" y="3589"/>
                </a:lnTo>
                <a:lnTo>
                  <a:pt x="5193" y="3558"/>
                </a:lnTo>
                <a:lnTo>
                  <a:pt x="5116" y="3541"/>
                </a:lnTo>
                <a:lnTo>
                  <a:pt x="5071" y="3532"/>
                </a:lnTo>
                <a:lnTo>
                  <a:pt x="4968" y="3521"/>
                </a:lnTo>
                <a:lnTo>
                  <a:pt x="4763" y="3510"/>
                </a:lnTo>
                <a:lnTo>
                  <a:pt x="4342" y="3521"/>
                </a:lnTo>
                <a:lnTo>
                  <a:pt x="3697" y="3555"/>
                </a:lnTo>
                <a:lnTo>
                  <a:pt x="3257" y="3582"/>
                </a:lnTo>
                <a:lnTo>
                  <a:pt x="2940" y="3601"/>
                </a:lnTo>
                <a:lnTo>
                  <a:pt x="2312" y="3621"/>
                </a:lnTo>
                <a:lnTo>
                  <a:pt x="1744" y="3620"/>
                </a:lnTo>
                <a:lnTo>
                  <a:pt x="1393" y="3605"/>
                </a:lnTo>
                <a:lnTo>
                  <a:pt x="1202" y="3589"/>
                </a:lnTo>
                <a:lnTo>
                  <a:pt x="1124" y="3579"/>
                </a:lnTo>
                <a:lnTo>
                  <a:pt x="1067" y="3571"/>
                </a:lnTo>
                <a:lnTo>
                  <a:pt x="962" y="3546"/>
                </a:lnTo>
                <a:lnTo>
                  <a:pt x="864" y="3513"/>
                </a:lnTo>
                <a:lnTo>
                  <a:pt x="776" y="3472"/>
                </a:lnTo>
                <a:lnTo>
                  <a:pt x="700" y="3426"/>
                </a:lnTo>
                <a:lnTo>
                  <a:pt x="634" y="3371"/>
                </a:lnTo>
                <a:lnTo>
                  <a:pt x="581" y="3312"/>
                </a:lnTo>
                <a:lnTo>
                  <a:pt x="542" y="3248"/>
                </a:lnTo>
                <a:lnTo>
                  <a:pt x="528" y="3213"/>
                </a:lnTo>
                <a:lnTo>
                  <a:pt x="516" y="3182"/>
                </a:lnTo>
                <a:lnTo>
                  <a:pt x="503" y="3106"/>
                </a:lnTo>
                <a:lnTo>
                  <a:pt x="502" y="3018"/>
                </a:lnTo>
                <a:lnTo>
                  <a:pt x="509" y="2922"/>
                </a:lnTo>
                <a:lnTo>
                  <a:pt x="526" y="2821"/>
                </a:lnTo>
                <a:lnTo>
                  <a:pt x="552" y="2718"/>
                </a:lnTo>
                <a:lnTo>
                  <a:pt x="585" y="2614"/>
                </a:lnTo>
                <a:lnTo>
                  <a:pt x="628" y="2514"/>
                </a:lnTo>
                <a:lnTo>
                  <a:pt x="651" y="2467"/>
                </a:lnTo>
                <a:lnTo>
                  <a:pt x="689" y="2402"/>
                </a:lnTo>
                <a:lnTo>
                  <a:pt x="801" y="2254"/>
                </a:lnTo>
                <a:lnTo>
                  <a:pt x="950" y="2090"/>
                </a:lnTo>
                <a:lnTo>
                  <a:pt x="1133" y="1917"/>
                </a:lnTo>
                <a:lnTo>
                  <a:pt x="1343" y="1736"/>
                </a:lnTo>
                <a:lnTo>
                  <a:pt x="1576" y="1553"/>
                </a:lnTo>
                <a:lnTo>
                  <a:pt x="1823" y="1374"/>
                </a:lnTo>
                <a:lnTo>
                  <a:pt x="2082" y="1203"/>
                </a:lnTo>
                <a:lnTo>
                  <a:pt x="2215" y="1121"/>
                </a:lnTo>
                <a:lnTo>
                  <a:pt x="2353" y="1041"/>
                </a:lnTo>
                <a:lnTo>
                  <a:pt x="2637" y="887"/>
                </a:lnTo>
                <a:lnTo>
                  <a:pt x="2932" y="745"/>
                </a:lnTo>
                <a:lnTo>
                  <a:pt x="3239" y="614"/>
                </a:lnTo>
                <a:lnTo>
                  <a:pt x="3551" y="495"/>
                </a:lnTo>
                <a:lnTo>
                  <a:pt x="3872" y="390"/>
                </a:lnTo>
                <a:lnTo>
                  <a:pt x="4198" y="297"/>
                </a:lnTo>
                <a:lnTo>
                  <a:pt x="4529" y="218"/>
                </a:lnTo>
                <a:lnTo>
                  <a:pt x="4696" y="183"/>
                </a:lnTo>
                <a:lnTo>
                  <a:pt x="4864" y="150"/>
                </a:lnTo>
                <a:lnTo>
                  <a:pt x="5177" y="103"/>
                </a:lnTo>
                <a:lnTo>
                  <a:pt x="5495" y="70"/>
                </a:lnTo>
                <a:lnTo>
                  <a:pt x="5848" y="50"/>
                </a:lnTo>
                <a:lnTo>
                  <a:pt x="6051" y="44"/>
                </a:lnTo>
                <a:lnTo>
                  <a:pt x="6210" y="41"/>
                </a:lnTo>
                <a:lnTo>
                  <a:pt x="6506" y="41"/>
                </a:lnTo>
                <a:lnTo>
                  <a:pt x="6780" y="48"/>
                </a:lnTo>
                <a:lnTo>
                  <a:pt x="7031" y="66"/>
                </a:lnTo>
                <a:lnTo>
                  <a:pt x="7266" y="93"/>
                </a:lnTo>
                <a:lnTo>
                  <a:pt x="7489" y="129"/>
                </a:lnTo>
                <a:lnTo>
                  <a:pt x="7702" y="175"/>
                </a:lnTo>
                <a:lnTo>
                  <a:pt x="7912" y="232"/>
                </a:lnTo>
                <a:lnTo>
                  <a:pt x="8015" y="265"/>
                </a:lnTo>
                <a:lnTo>
                  <a:pt x="8140" y="306"/>
                </a:lnTo>
                <a:lnTo>
                  <a:pt x="8363" y="389"/>
                </a:lnTo>
                <a:lnTo>
                  <a:pt x="8557" y="474"/>
                </a:lnTo>
                <a:lnTo>
                  <a:pt x="8724" y="560"/>
                </a:lnTo>
                <a:lnTo>
                  <a:pt x="8865" y="650"/>
                </a:lnTo>
                <a:lnTo>
                  <a:pt x="8982" y="745"/>
                </a:lnTo>
                <a:lnTo>
                  <a:pt x="9077" y="847"/>
                </a:lnTo>
                <a:lnTo>
                  <a:pt x="9153" y="956"/>
                </a:lnTo>
                <a:lnTo>
                  <a:pt x="9183" y="1013"/>
                </a:lnTo>
                <a:lnTo>
                  <a:pt x="9209" y="1065"/>
                </a:lnTo>
                <a:lnTo>
                  <a:pt x="9242" y="1147"/>
                </a:lnTo>
                <a:lnTo>
                  <a:pt x="9258" y="1227"/>
                </a:lnTo>
                <a:lnTo>
                  <a:pt x="9262" y="1337"/>
                </a:lnTo>
                <a:lnTo>
                  <a:pt x="9262" y="1414"/>
                </a:lnTo>
                <a:lnTo>
                  <a:pt x="9262" y="1482"/>
                </a:lnTo>
                <a:lnTo>
                  <a:pt x="9252" y="1601"/>
                </a:lnTo>
                <a:lnTo>
                  <a:pt x="9232" y="1704"/>
                </a:lnTo>
                <a:lnTo>
                  <a:pt x="9195" y="1799"/>
                </a:lnTo>
                <a:lnTo>
                  <a:pt x="9137" y="1888"/>
                </a:lnTo>
                <a:lnTo>
                  <a:pt x="9057" y="1978"/>
                </a:lnTo>
                <a:lnTo>
                  <a:pt x="8947" y="2076"/>
                </a:lnTo>
                <a:lnTo>
                  <a:pt x="8809" y="2187"/>
                </a:lnTo>
                <a:lnTo>
                  <a:pt x="8726" y="2248"/>
                </a:lnTo>
                <a:lnTo>
                  <a:pt x="8638" y="2313"/>
                </a:lnTo>
                <a:lnTo>
                  <a:pt x="8451" y="2439"/>
                </a:lnTo>
                <a:lnTo>
                  <a:pt x="8251" y="2566"/>
                </a:lnTo>
                <a:lnTo>
                  <a:pt x="8035" y="2691"/>
                </a:lnTo>
                <a:lnTo>
                  <a:pt x="7804" y="2816"/>
                </a:lnTo>
                <a:lnTo>
                  <a:pt x="7554" y="2943"/>
                </a:lnTo>
                <a:lnTo>
                  <a:pt x="7145" y="3136"/>
                </a:lnTo>
                <a:lnTo>
                  <a:pt x="6842" y="3268"/>
                </a:lnTo>
                <a:lnTo>
                  <a:pt x="6653" y="3347"/>
                </a:lnTo>
                <a:lnTo>
                  <a:pt x="6288" y="3488"/>
                </a:lnTo>
                <a:lnTo>
                  <a:pt x="5924" y="3611"/>
                </a:lnTo>
                <a:lnTo>
                  <a:pt x="5550" y="3720"/>
                </a:lnTo>
                <a:lnTo>
                  <a:pt x="5354" y="3770"/>
                </a:lnTo>
                <a:lnTo>
                  <a:pt x="5167" y="3818"/>
                </a:lnTo>
                <a:lnTo>
                  <a:pt x="4763" y="3910"/>
                </a:lnTo>
                <a:lnTo>
                  <a:pt x="4388" y="3984"/>
                </a:lnTo>
                <a:lnTo>
                  <a:pt x="4115" y="4030"/>
                </a:lnTo>
                <a:lnTo>
                  <a:pt x="4048" y="4035"/>
                </a:lnTo>
                <a:lnTo>
                  <a:pt x="3991" y="4036"/>
                </a:lnTo>
                <a:lnTo>
                  <a:pt x="3964" y="4045"/>
                </a:lnTo>
                <a:lnTo>
                  <a:pt x="3972" y="4053"/>
                </a:lnTo>
                <a:lnTo>
                  <a:pt x="3984" y="4060"/>
                </a:lnTo>
                <a:lnTo>
                  <a:pt x="4000" y="4069"/>
                </a:lnTo>
                <a:lnTo>
                  <a:pt x="4051" y="4075"/>
                </a:lnTo>
                <a:lnTo>
                  <a:pt x="4281" y="4039"/>
                </a:lnTo>
                <a:lnTo>
                  <a:pt x="4696" y="3960"/>
                </a:lnTo>
                <a:lnTo>
                  <a:pt x="4909" y="3918"/>
                </a:lnTo>
                <a:lnTo>
                  <a:pt x="5317" y="3826"/>
                </a:lnTo>
                <a:lnTo>
                  <a:pt x="5710" y="3724"/>
                </a:lnTo>
                <a:lnTo>
                  <a:pt x="6092" y="3610"/>
                </a:lnTo>
                <a:lnTo>
                  <a:pt x="6466" y="3482"/>
                </a:lnTo>
                <a:lnTo>
                  <a:pt x="6836" y="3338"/>
                </a:lnTo>
                <a:lnTo>
                  <a:pt x="7207" y="3180"/>
                </a:lnTo>
                <a:lnTo>
                  <a:pt x="7584" y="3004"/>
                </a:lnTo>
                <a:lnTo>
                  <a:pt x="7776" y="2907"/>
                </a:lnTo>
                <a:lnTo>
                  <a:pt x="8014" y="2785"/>
                </a:lnTo>
                <a:lnTo>
                  <a:pt x="8419" y="2566"/>
                </a:lnTo>
                <a:lnTo>
                  <a:pt x="8749" y="2369"/>
                </a:lnTo>
                <a:lnTo>
                  <a:pt x="8947" y="2234"/>
                </a:lnTo>
                <a:lnTo>
                  <a:pt x="9059" y="2148"/>
                </a:lnTo>
                <a:lnTo>
                  <a:pt x="9157" y="2065"/>
                </a:lnTo>
                <a:lnTo>
                  <a:pt x="9239" y="1983"/>
                </a:lnTo>
                <a:lnTo>
                  <a:pt x="9308" y="1902"/>
                </a:lnTo>
                <a:lnTo>
                  <a:pt x="9363" y="1823"/>
                </a:lnTo>
                <a:lnTo>
                  <a:pt x="9406" y="1743"/>
                </a:lnTo>
                <a:lnTo>
                  <a:pt x="9436" y="1664"/>
                </a:lnTo>
                <a:lnTo>
                  <a:pt x="9456" y="1582"/>
                </a:lnTo>
                <a:lnTo>
                  <a:pt x="9465" y="1499"/>
                </a:lnTo>
                <a:lnTo>
                  <a:pt x="9466" y="1457"/>
                </a:lnTo>
                <a:lnTo>
                  <a:pt x="9465" y="1410"/>
                </a:lnTo>
                <a:lnTo>
                  <a:pt x="9458" y="1325"/>
                </a:lnTo>
                <a:lnTo>
                  <a:pt x="9443" y="1247"/>
                </a:lnTo>
                <a:lnTo>
                  <a:pt x="9418" y="1173"/>
                </a:lnTo>
                <a:lnTo>
                  <a:pt x="9383" y="1100"/>
                </a:lnTo>
                <a:lnTo>
                  <a:pt x="9336" y="1026"/>
                </a:lnTo>
                <a:lnTo>
                  <a:pt x="9241" y="911"/>
                </a:lnTo>
                <a:lnTo>
                  <a:pt x="9157" y="825"/>
                </a:lnTo>
                <a:lnTo>
                  <a:pt x="9094" y="764"/>
                </a:lnTo>
                <a:lnTo>
                  <a:pt x="8992" y="672"/>
                </a:lnTo>
                <a:lnTo>
                  <a:pt x="8893" y="601"/>
                </a:lnTo>
                <a:lnTo>
                  <a:pt x="8775" y="535"/>
                </a:lnTo>
                <a:lnTo>
                  <a:pt x="8698" y="496"/>
                </a:lnTo>
                <a:lnTo>
                  <a:pt x="8575" y="439"/>
                </a:lnTo>
                <a:lnTo>
                  <a:pt x="8222" y="303"/>
                </a:lnTo>
                <a:lnTo>
                  <a:pt x="8050" y="244"/>
                </a:lnTo>
                <a:lnTo>
                  <a:pt x="7949" y="211"/>
                </a:lnTo>
                <a:lnTo>
                  <a:pt x="7755" y="155"/>
                </a:lnTo>
                <a:lnTo>
                  <a:pt x="7564" y="109"/>
                </a:lnTo>
                <a:lnTo>
                  <a:pt x="7367" y="73"/>
                </a:lnTo>
                <a:lnTo>
                  <a:pt x="7159" y="46"/>
                </a:lnTo>
                <a:lnTo>
                  <a:pt x="6932" y="26"/>
                </a:lnTo>
                <a:lnTo>
                  <a:pt x="6544" y="7"/>
                </a:lnTo>
                <a:lnTo>
                  <a:pt x="6230" y="1"/>
                </a:lnTo>
                <a:lnTo>
                  <a:pt x="5961" y="0"/>
                </a:lnTo>
                <a:lnTo>
                  <a:pt x="5487" y="5"/>
                </a:lnTo>
                <a:lnTo>
                  <a:pt x="5354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ja-JP" altLang="en-US" sz="150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77B79DF-9F35-DA3E-33F9-B90D887B9EF3}"/>
              </a:ext>
            </a:extLst>
          </p:cNvPr>
          <p:cNvSpPr/>
          <p:nvPr/>
        </p:nvSpPr>
        <p:spPr>
          <a:xfrm>
            <a:off x="4378543" y="1472188"/>
            <a:ext cx="784437" cy="784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" dirty="0">
                <a:solidFill>
                  <a:schemeClr val="tx1"/>
                </a:solidFill>
              </a:rPr>
              <a:t>QR</a:t>
            </a:r>
            <a:endParaRPr kumimoji="1"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13" name="Freeform 78">
            <a:extLst>
              <a:ext uri="{FF2B5EF4-FFF2-40B4-BE49-F238E27FC236}">
                <a16:creationId xmlns:a16="http://schemas.microsoft.com/office/drawing/2014/main" id="{2167C716-5F49-6EF7-7384-A20255492956}"/>
              </a:ext>
            </a:extLst>
          </p:cNvPr>
          <p:cNvSpPr>
            <a:spLocks noEditPoints="1"/>
          </p:cNvSpPr>
          <p:nvPr/>
        </p:nvSpPr>
        <p:spPr bwMode="auto">
          <a:xfrm>
            <a:off x="3503963" y="1655120"/>
            <a:ext cx="543152" cy="301243"/>
          </a:xfrm>
          <a:custGeom>
            <a:avLst/>
            <a:gdLst>
              <a:gd name="T0" fmla="*/ 4352 w 6489"/>
              <a:gd name="T1" fmla="*/ 257 h 3073"/>
              <a:gd name="T2" fmla="*/ 4322 w 6489"/>
              <a:gd name="T3" fmla="*/ 270 h 3073"/>
              <a:gd name="T4" fmla="*/ 4303 w 6489"/>
              <a:gd name="T5" fmla="*/ 341 h 3073"/>
              <a:gd name="T6" fmla="*/ 4325 w 6489"/>
              <a:gd name="T7" fmla="*/ 434 h 3073"/>
              <a:gd name="T8" fmla="*/ 4256 w 6489"/>
              <a:gd name="T9" fmla="*/ 1075 h 3073"/>
              <a:gd name="T10" fmla="*/ 4192 w 6489"/>
              <a:gd name="T11" fmla="*/ 1849 h 3073"/>
              <a:gd name="T12" fmla="*/ 4102 w 6489"/>
              <a:gd name="T13" fmla="*/ 1886 h 3073"/>
              <a:gd name="T14" fmla="*/ 3630 w 6489"/>
              <a:gd name="T15" fmla="*/ 1906 h 3073"/>
              <a:gd name="T16" fmla="*/ 2551 w 6489"/>
              <a:gd name="T17" fmla="*/ 1879 h 3073"/>
              <a:gd name="T18" fmla="*/ 416 w 6489"/>
              <a:gd name="T19" fmla="*/ 1738 h 3073"/>
              <a:gd name="T20" fmla="*/ 23 w 6489"/>
              <a:gd name="T21" fmla="*/ 1705 h 3073"/>
              <a:gd name="T22" fmla="*/ 16 w 6489"/>
              <a:gd name="T23" fmla="*/ 1761 h 3073"/>
              <a:gd name="T24" fmla="*/ 108 w 6489"/>
              <a:gd name="T25" fmla="*/ 1896 h 3073"/>
              <a:gd name="T26" fmla="*/ 289 w 6489"/>
              <a:gd name="T27" fmla="*/ 1944 h 3073"/>
              <a:gd name="T28" fmla="*/ 1316 w 6489"/>
              <a:gd name="T29" fmla="*/ 2011 h 3073"/>
              <a:gd name="T30" fmla="*/ 2927 w 6489"/>
              <a:gd name="T31" fmla="*/ 2027 h 3073"/>
              <a:gd name="T32" fmla="*/ 4192 w 6489"/>
              <a:gd name="T33" fmla="*/ 1957 h 3073"/>
              <a:gd name="T34" fmla="*/ 4208 w 6489"/>
              <a:gd name="T35" fmla="*/ 2505 h 3073"/>
              <a:gd name="T36" fmla="*/ 4287 w 6489"/>
              <a:gd name="T37" fmla="*/ 2900 h 3073"/>
              <a:gd name="T38" fmla="*/ 4401 w 6489"/>
              <a:gd name="T39" fmla="*/ 3024 h 3073"/>
              <a:gd name="T40" fmla="*/ 4856 w 6489"/>
              <a:gd name="T41" fmla="*/ 2876 h 3073"/>
              <a:gd name="T42" fmla="*/ 5878 w 6489"/>
              <a:gd name="T43" fmla="*/ 2221 h 3073"/>
              <a:gd name="T44" fmla="*/ 6361 w 6489"/>
              <a:gd name="T45" fmla="*/ 1827 h 3073"/>
              <a:gd name="T46" fmla="*/ 6478 w 6489"/>
              <a:gd name="T47" fmla="*/ 1699 h 3073"/>
              <a:gd name="T48" fmla="*/ 6476 w 6489"/>
              <a:gd name="T49" fmla="*/ 1595 h 3073"/>
              <a:gd name="T50" fmla="*/ 6422 w 6489"/>
              <a:gd name="T51" fmla="*/ 1504 h 3073"/>
              <a:gd name="T52" fmla="*/ 5805 w 6489"/>
              <a:gd name="T53" fmla="*/ 1121 h 3073"/>
              <a:gd name="T54" fmla="*/ 4654 w 6489"/>
              <a:gd name="T55" fmla="*/ 474 h 3073"/>
              <a:gd name="T56" fmla="*/ 4428 w 6489"/>
              <a:gd name="T57" fmla="*/ 322 h 3073"/>
              <a:gd name="T58" fmla="*/ 4433 w 6489"/>
              <a:gd name="T59" fmla="*/ 239 h 3073"/>
              <a:gd name="T60" fmla="*/ 4487 w 6489"/>
              <a:gd name="T61" fmla="*/ 118 h 3073"/>
              <a:gd name="T62" fmla="*/ 4479 w 6489"/>
              <a:gd name="T63" fmla="*/ 7 h 3073"/>
              <a:gd name="T64" fmla="*/ 4453 w 6489"/>
              <a:gd name="T65" fmla="*/ 3 h 3073"/>
              <a:gd name="T66" fmla="*/ 4394 w 6489"/>
              <a:gd name="T67" fmla="*/ 144 h 3073"/>
              <a:gd name="T68" fmla="*/ 5552 w 6489"/>
              <a:gd name="T69" fmla="*/ 1128 h 3073"/>
              <a:gd name="T70" fmla="*/ 6282 w 6489"/>
              <a:gd name="T71" fmla="*/ 1529 h 3073"/>
              <a:gd name="T72" fmla="*/ 5657 w 6489"/>
              <a:gd name="T73" fmla="*/ 2061 h 3073"/>
              <a:gd name="T74" fmla="*/ 4533 w 6489"/>
              <a:gd name="T75" fmla="*/ 2879 h 3073"/>
              <a:gd name="T76" fmla="*/ 4395 w 6489"/>
              <a:gd name="T77" fmla="*/ 2945 h 3073"/>
              <a:gd name="T78" fmla="*/ 4359 w 6489"/>
              <a:gd name="T79" fmla="*/ 2910 h 3073"/>
              <a:gd name="T80" fmla="*/ 4289 w 6489"/>
              <a:gd name="T81" fmla="*/ 2606 h 3073"/>
              <a:gd name="T82" fmla="*/ 4264 w 6489"/>
              <a:gd name="T83" fmla="*/ 1945 h 3073"/>
              <a:gd name="T84" fmla="*/ 4705 w 6489"/>
              <a:gd name="T85" fmla="*/ 1901 h 3073"/>
              <a:gd name="T86" fmla="*/ 4748 w 6489"/>
              <a:gd name="T87" fmla="*/ 1846 h 3073"/>
              <a:gd name="T88" fmla="*/ 4651 w 6489"/>
              <a:gd name="T89" fmla="*/ 1832 h 3073"/>
              <a:gd name="T90" fmla="*/ 4444 w 6489"/>
              <a:gd name="T91" fmla="*/ 1866 h 3073"/>
              <a:gd name="T92" fmla="*/ 4273 w 6489"/>
              <a:gd name="T93" fmla="*/ 1593 h 3073"/>
              <a:gd name="T94" fmla="*/ 4355 w 6489"/>
              <a:gd name="T95" fmla="*/ 760 h 3073"/>
              <a:gd name="T96" fmla="*/ 4484 w 6489"/>
              <a:gd name="T97" fmla="*/ 525 h 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89" h="3073">
                <a:moveTo>
                  <a:pt x="4394" y="144"/>
                </a:moveTo>
                <a:lnTo>
                  <a:pt x="4377" y="201"/>
                </a:lnTo>
                <a:lnTo>
                  <a:pt x="4352" y="257"/>
                </a:lnTo>
                <a:lnTo>
                  <a:pt x="4338" y="276"/>
                </a:lnTo>
                <a:lnTo>
                  <a:pt x="4333" y="276"/>
                </a:lnTo>
                <a:lnTo>
                  <a:pt x="4322" y="270"/>
                </a:lnTo>
                <a:lnTo>
                  <a:pt x="4305" y="279"/>
                </a:lnTo>
                <a:lnTo>
                  <a:pt x="4297" y="305"/>
                </a:lnTo>
                <a:lnTo>
                  <a:pt x="4303" y="341"/>
                </a:lnTo>
                <a:lnTo>
                  <a:pt x="4312" y="359"/>
                </a:lnTo>
                <a:lnTo>
                  <a:pt x="4319" y="377"/>
                </a:lnTo>
                <a:lnTo>
                  <a:pt x="4325" y="434"/>
                </a:lnTo>
                <a:lnTo>
                  <a:pt x="4313" y="595"/>
                </a:lnTo>
                <a:lnTo>
                  <a:pt x="4290" y="786"/>
                </a:lnTo>
                <a:lnTo>
                  <a:pt x="4256" y="1075"/>
                </a:lnTo>
                <a:lnTo>
                  <a:pt x="4198" y="1679"/>
                </a:lnTo>
                <a:lnTo>
                  <a:pt x="4192" y="1830"/>
                </a:lnTo>
                <a:lnTo>
                  <a:pt x="4192" y="1849"/>
                </a:lnTo>
                <a:lnTo>
                  <a:pt x="4180" y="1868"/>
                </a:lnTo>
                <a:lnTo>
                  <a:pt x="4159" y="1876"/>
                </a:lnTo>
                <a:lnTo>
                  <a:pt x="4102" y="1886"/>
                </a:lnTo>
                <a:lnTo>
                  <a:pt x="3944" y="1896"/>
                </a:lnTo>
                <a:lnTo>
                  <a:pt x="3816" y="1902"/>
                </a:lnTo>
                <a:lnTo>
                  <a:pt x="3630" y="1906"/>
                </a:lnTo>
                <a:lnTo>
                  <a:pt x="3099" y="1902"/>
                </a:lnTo>
                <a:lnTo>
                  <a:pt x="2838" y="1892"/>
                </a:lnTo>
                <a:lnTo>
                  <a:pt x="2551" y="1879"/>
                </a:lnTo>
                <a:lnTo>
                  <a:pt x="1806" y="1836"/>
                </a:lnTo>
                <a:lnTo>
                  <a:pt x="1030" y="1784"/>
                </a:lnTo>
                <a:lnTo>
                  <a:pt x="416" y="1738"/>
                </a:lnTo>
                <a:lnTo>
                  <a:pt x="249" y="1722"/>
                </a:lnTo>
                <a:lnTo>
                  <a:pt x="155" y="1714"/>
                </a:lnTo>
                <a:lnTo>
                  <a:pt x="23" y="1705"/>
                </a:lnTo>
                <a:lnTo>
                  <a:pt x="4" y="1708"/>
                </a:lnTo>
                <a:lnTo>
                  <a:pt x="0" y="1717"/>
                </a:lnTo>
                <a:lnTo>
                  <a:pt x="16" y="1761"/>
                </a:lnTo>
                <a:lnTo>
                  <a:pt x="47" y="1820"/>
                </a:lnTo>
                <a:lnTo>
                  <a:pt x="88" y="1876"/>
                </a:lnTo>
                <a:lnTo>
                  <a:pt x="108" y="1896"/>
                </a:lnTo>
                <a:lnTo>
                  <a:pt x="119" y="1905"/>
                </a:lnTo>
                <a:lnTo>
                  <a:pt x="167" y="1921"/>
                </a:lnTo>
                <a:lnTo>
                  <a:pt x="289" y="1944"/>
                </a:lnTo>
                <a:lnTo>
                  <a:pt x="577" y="1971"/>
                </a:lnTo>
                <a:lnTo>
                  <a:pt x="1021" y="1997"/>
                </a:lnTo>
                <a:lnTo>
                  <a:pt x="1316" y="2011"/>
                </a:lnTo>
                <a:lnTo>
                  <a:pt x="1637" y="2026"/>
                </a:lnTo>
                <a:lnTo>
                  <a:pt x="2277" y="2036"/>
                </a:lnTo>
                <a:lnTo>
                  <a:pt x="2927" y="2027"/>
                </a:lnTo>
                <a:lnTo>
                  <a:pt x="3604" y="1997"/>
                </a:lnTo>
                <a:lnTo>
                  <a:pt x="3959" y="1974"/>
                </a:lnTo>
                <a:lnTo>
                  <a:pt x="4192" y="1957"/>
                </a:lnTo>
                <a:lnTo>
                  <a:pt x="4192" y="2158"/>
                </a:lnTo>
                <a:lnTo>
                  <a:pt x="4194" y="2277"/>
                </a:lnTo>
                <a:lnTo>
                  <a:pt x="4208" y="2505"/>
                </a:lnTo>
                <a:lnTo>
                  <a:pt x="4234" y="2703"/>
                </a:lnTo>
                <a:lnTo>
                  <a:pt x="4269" y="2853"/>
                </a:lnTo>
                <a:lnTo>
                  <a:pt x="4287" y="2900"/>
                </a:lnTo>
                <a:lnTo>
                  <a:pt x="4313" y="2942"/>
                </a:lnTo>
                <a:lnTo>
                  <a:pt x="4364" y="2997"/>
                </a:lnTo>
                <a:lnTo>
                  <a:pt x="4401" y="3024"/>
                </a:lnTo>
                <a:lnTo>
                  <a:pt x="4420" y="3034"/>
                </a:lnTo>
                <a:lnTo>
                  <a:pt x="4502" y="3073"/>
                </a:lnTo>
                <a:lnTo>
                  <a:pt x="4856" y="2876"/>
                </a:lnTo>
                <a:lnTo>
                  <a:pt x="5073" y="2752"/>
                </a:lnTo>
                <a:lnTo>
                  <a:pt x="5491" y="2491"/>
                </a:lnTo>
                <a:lnTo>
                  <a:pt x="5878" y="2221"/>
                </a:lnTo>
                <a:lnTo>
                  <a:pt x="6137" y="2021"/>
                </a:lnTo>
                <a:lnTo>
                  <a:pt x="6291" y="1891"/>
                </a:lnTo>
                <a:lnTo>
                  <a:pt x="6361" y="1827"/>
                </a:lnTo>
                <a:lnTo>
                  <a:pt x="6410" y="1781"/>
                </a:lnTo>
                <a:lnTo>
                  <a:pt x="6458" y="1730"/>
                </a:lnTo>
                <a:lnTo>
                  <a:pt x="6478" y="1699"/>
                </a:lnTo>
                <a:lnTo>
                  <a:pt x="6488" y="1671"/>
                </a:lnTo>
                <a:lnTo>
                  <a:pt x="6489" y="1642"/>
                </a:lnTo>
                <a:lnTo>
                  <a:pt x="6476" y="1595"/>
                </a:lnTo>
                <a:lnTo>
                  <a:pt x="6458" y="1554"/>
                </a:lnTo>
                <a:lnTo>
                  <a:pt x="6448" y="1537"/>
                </a:lnTo>
                <a:lnTo>
                  <a:pt x="6422" y="1504"/>
                </a:lnTo>
                <a:lnTo>
                  <a:pt x="6354" y="1445"/>
                </a:lnTo>
                <a:lnTo>
                  <a:pt x="6163" y="1325"/>
                </a:lnTo>
                <a:lnTo>
                  <a:pt x="5805" y="1121"/>
                </a:lnTo>
                <a:lnTo>
                  <a:pt x="5534" y="970"/>
                </a:lnTo>
                <a:lnTo>
                  <a:pt x="4986" y="665"/>
                </a:lnTo>
                <a:lnTo>
                  <a:pt x="4654" y="474"/>
                </a:lnTo>
                <a:lnTo>
                  <a:pt x="4575" y="427"/>
                </a:lnTo>
                <a:lnTo>
                  <a:pt x="4474" y="364"/>
                </a:lnTo>
                <a:lnTo>
                  <a:pt x="4428" y="322"/>
                </a:lnTo>
                <a:lnTo>
                  <a:pt x="4420" y="288"/>
                </a:lnTo>
                <a:lnTo>
                  <a:pt x="4424" y="266"/>
                </a:lnTo>
                <a:lnTo>
                  <a:pt x="4433" y="239"/>
                </a:lnTo>
                <a:lnTo>
                  <a:pt x="4460" y="170"/>
                </a:lnTo>
                <a:lnTo>
                  <a:pt x="4474" y="142"/>
                </a:lnTo>
                <a:lnTo>
                  <a:pt x="4487" y="118"/>
                </a:lnTo>
                <a:lnTo>
                  <a:pt x="4497" y="69"/>
                </a:lnTo>
                <a:lnTo>
                  <a:pt x="4493" y="28"/>
                </a:lnTo>
                <a:lnTo>
                  <a:pt x="4479" y="7"/>
                </a:lnTo>
                <a:lnTo>
                  <a:pt x="4466" y="2"/>
                </a:lnTo>
                <a:lnTo>
                  <a:pt x="4459" y="0"/>
                </a:lnTo>
                <a:lnTo>
                  <a:pt x="4453" y="3"/>
                </a:lnTo>
                <a:lnTo>
                  <a:pt x="4437" y="25"/>
                </a:lnTo>
                <a:lnTo>
                  <a:pt x="4411" y="86"/>
                </a:lnTo>
                <a:lnTo>
                  <a:pt x="4394" y="144"/>
                </a:lnTo>
                <a:close/>
                <a:moveTo>
                  <a:pt x="4755" y="683"/>
                </a:moveTo>
                <a:lnTo>
                  <a:pt x="5124" y="894"/>
                </a:lnTo>
                <a:lnTo>
                  <a:pt x="5552" y="1128"/>
                </a:lnTo>
                <a:lnTo>
                  <a:pt x="5931" y="1335"/>
                </a:lnTo>
                <a:lnTo>
                  <a:pt x="6143" y="1450"/>
                </a:lnTo>
                <a:lnTo>
                  <a:pt x="6282" y="1529"/>
                </a:lnTo>
                <a:lnTo>
                  <a:pt x="5976" y="1796"/>
                </a:lnTo>
                <a:lnTo>
                  <a:pt x="5880" y="1879"/>
                </a:lnTo>
                <a:lnTo>
                  <a:pt x="5657" y="2061"/>
                </a:lnTo>
                <a:lnTo>
                  <a:pt x="5286" y="2350"/>
                </a:lnTo>
                <a:lnTo>
                  <a:pt x="4804" y="2701"/>
                </a:lnTo>
                <a:lnTo>
                  <a:pt x="4533" y="2879"/>
                </a:lnTo>
                <a:lnTo>
                  <a:pt x="4446" y="2928"/>
                </a:lnTo>
                <a:lnTo>
                  <a:pt x="4407" y="2943"/>
                </a:lnTo>
                <a:lnTo>
                  <a:pt x="4395" y="2945"/>
                </a:lnTo>
                <a:lnTo>
                  <a:pt x="4390" y="2945"/>
                </a:lnTo>
                <a:lnTo>
                  <a:pt x="4377" y="2936"/>
                </a:lnTo>
                <a:lnTo>
                  <a:pt x="4359" y="2910"/>
                </a:lnTo>
                <a:lnTo>
                  <a:pt x="4336" y="2850"/>
                </a:lnTo>
                <a:lnTo>
                  <a:pt x="4315" y="2767"/>
                </a:lnTo>
                <a:lnTo>
                  <a:pt x="4289" y="2606"/>
                </a:lnTo>
                <a:lnTo>
                  <a:pt x="4267" y="2342"/>
                </a:lnTo>
                <a:lnTo>
                  <a:pt x="4264" y="2198"/>
                </a:lnTo>
                <a:lnTo>
                  <a:pt x="4264" y="1945"/>
                </a:lnTo>
                <a:lnTo>
                  <a:pt x="4473" y="1928"/>
                </a:lnTo>
                <a:lnTo>
                  <a:pt x="4558" y="1919"/>
                </a:lnTo>
                <a:lnTo>
                  <a:pt x="4705" y="1901"/>
                </a:lnTo>
                <a:lnTo>
                  <a:pt x="4740" y="1892"/>
                </a:lnTo>
                <a:lnTo>
                  <a:pt x="4804" y="1875"/>
                </a:lnTo>
                <a:lnTo>
                  <a:pt x="4748" y="1846"/>
                </a:lnTo>
                <a:lnTo>
                  <a:pt x="4733" y="1839"/>
                </a:lnTo>
                <a:lnTo>
                  <a:pt x="4703" y="1830"/>
                </a:lnTo>
                <a:lnTo>
                  <a:pt x="4651" y="1832"/>
                </a:lnTo>
                <a:lnTo>
                  <a:pt x="4604" y="1845"/>
                </a:lnTo>
                <a:lnTo>
                  <a:pt x="4562" y="1853"/>
                </a:lnTo>
                <a:lnTo>
                  <a:pt x="4444" y="1866"/>
                </a:lnTo>
                <a:lnTo>
                  <a:pt x="4388" y="1868"/>
                </a:lnTo>
                <a:lnTo>
                  <a:pt x="4262" y="1868"/>
                </a:lnTo>
                <a:lnTo>
                  <a:pt x="4273" y="1593"/>
                </a:lnTo>
                <a:lnTo>
                  <a:pt x="4280" y="1478"/>
                </a:lnTo>
                <a:lnTo>
                  <a:pt x="4312" y="1129"/>
                </a:lnTo>
                <a:lnTo>
                  <a:pt x="4355" y="760"/>
                </a:lnTo>
                <a:lnTo>
                  <a:pt x="4391" y="506"/>
                </a:lnTo>
                <a:lnTo>
                  <a:pt x="4401" y="480"/>
                </a:lnTo>
                <a:lnTo>
                  <a:pt x="4484" y="525"/>
                </a:lnTo>
                <a:lnTo>
                  <a:pt x="4755" y="6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ja-JP" altLang="en-US" sz="150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48D5602-92D4-6905-2A29-D3CADA07F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05" y="1566993"/>
            <a:ext cx="437144" cy="689632"/>
          </a:xfrm>
          <a:prstGeom prst="rect">
            <a:avLst/>
          </a:prstGeom>
        </p:spPr>
      </p:pic>
      <p:sp>
        <p:nvSpPr>
          <p:cNvPr id="19" name="AutoShape 2" descr="ジョギングをする男性のイラスト【線画＋塗り】">
            <a:extLst>
              <a:ext uri="{FF2B5EF4-FFF2-40B4-BE49-F238E27FC236}">
                <a16:creationId xmlns:a16="http://schemas.microsoft.com/office/drawing/2014/main" id="{58325811-CF56-3A58-CB62-081F95382F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0746" y="4814026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ja-JP" altLang="en-US" sz="1500"/>
          </a:p>
        </p:txBody>
      </p:sp>
      <p:pic>
        <p:nvPicPr>
          <p:cNvPr id="1066" name="図 1065" descr="テキスト&#10;&#10;自動的に生成された説明">
            <a:extLst>
              <a:ext uri="{FF2B5EF4-FFF2-40B4-BE49-F238E27FC236}">
                <a16:creationId xmlns:a16="http://schemas.microsoft.com/office/drawing/2014/main" id="{73070ECB-B431-CCF5-52D7-E75482EF2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97" y="4517581"/>
            <a:ext cx="1966806" cy="1741362"/>
          </a:xfrm>
          <a:prstGeom prst="rect">
            <a:avLst/>
          </a:prstGeom>
        </p:spPr>
      </p:pic>
      <p:pic>
        <p:nvPicPr>
          <p:cNvPr id="1067" name="図 1066" descr="写真, ポーズ, 展示, ショー が含まれている画像&#10;&#10;自動的に生成された説明">
            <a:extLst>
              <a:ext uri="{FF2B5EF4-FFF2-40B4-BE49-F238E27FC236}">
                <a16:creationId xmlns:a16="http://schemas.microsoft.com/office/drawing/2014/main" id="{5F2DFE76-063C-CB22-C558-7802A7AD70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498" r="10001" b="9980"/>
          <a:stretch/>
        </p:blipFill>
        <p:spPr>
          <a:xfrm>
            <a:off x="4355599" y="4633785"/>
            <a:ext cx="1739172" cy="101184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B65B6C-0E30-B4D0-554B-6CB5DAE65F3C}"/>
              </a:ext>
            </a:extLst>
          </p:cNvPr>
          <p:cNvSpPr txBox="1"/>
          <p:nvPr/>
        </p:nvSpPr>
        <p:spPr>
          <a:xfrm>
            <a:off x="758248" y="3412949"/>
            <a:ext cx="54890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　②クラスで どんなことを　しますか？</a:t>
            </a:r>
            <a:endParaRPr kumimoji="1" lang="en-US" altLang="ja-JP" sz="1500" b="1" dirty="0"/>
          </a:p>
          <a:p>
            <a:endParaRPr kumimoji="1" lang="en-US" altLang="ja-JP" sz="1500" b="1" dirty="0"/>
          </a:p>
          <a:p>
            <a:r>
              <a:rPr kumimoji="1"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テキストで　　　　　　　　　　　　　　　　　　　　　　　　　　　クラスメイトと</a:t>
            </a:r>
            <a:endParaRPr kumimoji="1" lang="en-US" altLang="ja-JP" sz="15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べんきょうしたり</a:t>
            </a:r>
            <a:r>
              <a:rPr kumimoji="1" lang="en-US" altLang="ja-JP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r>
              <a:rPr kumimoji="1"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 　はなしたり　します　！</a:t>
            </a:r>
            <a:endParaRPr kumimoji="1" lang="en-US" altLang="ja-JP" sz="15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1F13DF5-C434-0409-D8CD-F9DC26464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04" y="3905610"/>
            <a:ext cx="394852" cy="3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A8C61A6A-CC53-E365-0BDF-22D7FB5B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13" y="3831187"/>
            <a:ext cx="469274" cy="4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76A4750-4FF2-8A54-2B6E-69DD6FEC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33" y="4367033"/>
            <a:ext cx="462372" cy="4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95A577E-8A79-529A-E6C7-6C586C16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06" y="4369620"/>
            <a:ext cx="468835" cy="4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思考の吹き出し: 雲形 20">
            <a:extLst>
              <a:ext uri="{FF2B5EF4-FFF2-40B4-BE49-F238E27FC236}">
                <a16:creationId xmlns:a16="http://schemas.microsoft.com/office/drawing/2014/main" id="{31732832-0D58-C860-910B-9FC0168D4D6E}"/>
              </a:ext>
            </a:extLst>
          </p:cNvPr>
          <p:cNvSpPr/>
          <p:nvPr/>
        </p:nvSpPr>
        <p:spPr>
          <a:xfrm>
            <a:off x="2352477" y="3687130"/>
            <a:ext cx="1683770" cy="1416466"/>
          </a:xfrm>
          <a:prstGeom prst="cloudCallout">
            <a:avLst>
              <a:gd name="adj1" fmla="val -51761"/>
              <a:gd name="adj2" fmla="val 55829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9C10C4C-5D38-D9BF-5428-E3407CC35AFB}"/>
              </a:ext>
            </a:extLst>
          </p:cNvPr>
          <p:cNvSpPr txBox="1"/>
          <p:nvPr/>
        </p:nvSpPr>
        <p:spPr>
          <a:xfrm>
            <a:off x="249817" y="5986231"/>
            <a:ext cx="35279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　③クラスの　スケジュールは</a:t>
            </a:r>
            <a:r>
              <a:rPr kumimoji="1" lang="en-US" altLang="ja-JP" sz="1500" b="1" dirty="0"/>
              <a:t>…</a:t>
            </a: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61FECFF0-B1C4-8662-A388-9F3157027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21225" y="6838498"/>
            <a:ext cx="237752" cy="238049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64C40B7C-7C5D-EEDA-CA12-6A720FE43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17222" y="6867688"/>
            <a:ext cx="238049" cy="238049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C225068D-DCF9-FE45-7604-3E9C9D331D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40101" y="7244848"/>
            <a:ext cx="237752" cy="237752"/>
          </a:xfrm>
          <a:prstGeom prst="rect">
            <a:avLst/>
          </a:prstGeom>
        </p:spPr>
      </p:pic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38FC07BB-DDCD-066A-C101-AB350CFAD6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57628" y="7612751"/>
            <a:ext cx="258365" cy="258365"/>
          </a:xfrm>
          <a:prstGeom prst="rect">
            <a:avLst/>
          </a:prstGeom>
        </p:spPr>
      </p:pic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B66353DA-744C-24F9-15EC-02F56EDEAD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666940">
            <a:off x="2674230" y="8099959"/>
            <a:ext cx="261953" cy="261953"/>
          </a:xfrm>
          <a:prstGeom prst="rect">
            <a:avLst/>
          </a:prstGeom>
        </p:spPr>
      </p:pic>
      <p:pic>
        <p:nvPicPr>
          <p:cNvPr id="26" name="グラフィックス 25">
            <a:extLst>
              <a:ext uri="{FF2B5EF4-FFF2-40B4-BE49-F238E27FC236}">
                <a16:creationId xmlns:a16="http://schemas.microsoft.com/office/drawing/2014/main" id="{2596C0A1-E39F-E494-DC35-E9D60FD0CE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26088" y="8084050"/>
            <a:ext cx="258365" cy="258365"/>
          </a:xfrm>
          <a:prstGeom prst="rect">
            <a:avLst/>
          </a:prstGeom>
        </p:spPr>
      </p:pic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0A1CD0DB-CE8A-D417-86AE-F9C9459118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91404" y="8924630"/>
            <a:ext cx="237752" cy="237752"/>
          </a:xfrm>
          <a:prstGeom prst="rect">
            <a:avLst/>
          </a:prstGeom>
        </p:spPr>
      </p:pic>
      <p:pic>
        <p:nvPicPr>
          <p:cNvPr id="1027" name="図 1026">
            <a:extLst>
              <a:ext uri="{FF2B5EF4-FFF2-40B4-BE49-F238E27FC236}">
                <a16:creationId xmlns:a16="http://schemas.microsoft.com/office/drawing/2014/main" id="{8F4696E7-3C83-53EE-36E7-7FD5E7C3E08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7" y="4580135"/>
            <a:ext cx="1615562" cy="1223394"/>
          </a:xfrm>
          <a:prstGeom prst="rect">
            <a:avLst/>
          </a:prstGeom>
        </p:spPr>
      </p:pic>
      <p:pic>
        <p:nvPicPr>
          <p:cNvPr id="1028" name="グラフィックス 1027">
            <a:extLst>
              <a:ext uri="{FF2B5EF4-FFF2-40B4-BE49-F238E27FC236}">
                <a16:creationId xmlns:a16="http://schemas.microsoft.com/office/drawing/2014/main" id="{4FC621ED-5665-DB0F-E63A-4525C23B48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64411" y="7240703"/>
            <a:ext cx="237752" cy="237752"/>
          </a:xfrm>
          <a:prstGeom prst="rect">
            <a:avLst/>
          </a:prstGeom>
        </p:spPr>
      </p:pic>
      <p:pic>
        <p:nvPicPr>
          <p:cNvPr id="1030" name="グラフィックス 1029">
            <a:extLst>
              <a:ext uri="{FF2B5EF4-FFF2-40B4-BE49-F238E27FC236}">
                <a16:creationId xmlns:a16="http://schemas.microsoft.com/office/drawing/2014/main" id="{5F3CA466-86D8-32F4-2F5B-8402FBD1679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61068" y="7602750"/>
            <a:ext cx="333703" cy="333703"/>
          </a:xfrm>
          <a:prstGeom prst="rect">
            <a:avLst/>
          </a:prstGeom>
        </p:spPr>
      </p:pic>
      <p:pic>
        <p:nvPicPr>
          <p:cNvPr id="1033" name="グラフィックス 1032">
            <a:extLst>
              <a:ext uri="{FF2B5EF4-FFF2-40B4-BE49-F238E27FC236}">
                <a16:creationId xmlns:a16="http://schemas.microsoft.com/office/drawing/2014/main" id="{5D0C09A4-C953-1DB9-AD8C-04B042D0B85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681039" y="7602750"/>
            <a:ext cx="266720" cy="266720"/>
          </a:xfrm>
          <a:prstGeom prst="rect">
            <a:avLst/>
          </a:prstGeom>
        </p:spPr>
      </p:pic>
      <p:pic>
        <p:nvPicPr>
          <p:cNvPr id="1035" name="グラフィックス 1034">
            <a:extLst>
              <a:ext uri="{FF2B5EF4-FFF2-40B4-BE49-F238E27FC236}">
                <a16:creationId xmlns:a16="http://schemas.microsoft.com/office/drawing/2014/main" id="{1E2D98D3-9460-D2A9-E02F-6119646948B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529598" y="8055856"/>
            <a:ext cx="261953" cy="261953"/>
          </a:xfrm>
          <a:prstGeom prst="rect">
            <a:avLst/>
          </a:prstGeom>
        </p:spPr>
      </p:pic>
      <p:pic>
        <p:nvPicPr>
          <p:cNvPr id="1039" name="グラフィックス 1038">
            <a:extLst>
              <a:ext uri="{FF2B5EF4-FFF2-40B4-BE49-F238E27FC236}">
                <a16:creationId xmlns:a16="http://schemas.microsoft.com/office/drawing/2014/main" id="{290C2D68-C0EC-0CDF-A2CC-B5D2BDD022D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60432" y="8543847"/>
            <a:ext cx="288141" cy="288141"/>
          </a:xfrm>
          <a:prstGeom prst="rect">
            <a:avLst/>
          </a:prstGeom>
        </p:spPr>
      </p:pic>
      <p:pic>
        <p:nvPicPr>
          <p:cNvPr id="1041" name="グラフィックス 1040">
            <a:extLst>
              <a:ext uri="{FF2B5EF4-FFF2-40B4-BE49-F238E27FC236}">
                <a16:creationId xmlns:a16="http://schemas.microsoft.com/office/drawing/2014/main" id="{54AB0517-35BE-9E1D-A18C-ACF69EEDD34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460911" y="8558207"/>
            <a:ext cx="278995" cy="278995"/>
          </a:xfrm>
          <a:prstGeom prst="rect">
            <a:avLst/>
          </a:prstGeom>
        </p:spPr>
      </p:pic>
      <p:pic>
        <p:nvPicPr>
          <p:cNvPr id="1043" name="グラフィックス 1042">
            <a:extLst>
              <a:ext uri="{FF2B5EF4-FFF2-40B4-BE49-F238E27FC236}">
                <a16:creationId xmlns:a16="http://schemas.microsoft.com/office/drawing/2014/main" id="{3A62EAD2-3AC7-68AD-A52F-78DD29382FC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 rot="19384369">
            <a:off x="6292493" y="8931291"/>
            <a:ext cx="224430" cy="224430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61051E8-33B7-7223-BDAF-5F70F198BA77}"/>
              </a:ext>
            </a:extLst>
          </p:cNvPr>
          <p:cNvSpPr/>
          <p:nvPr/>
        </p:nvSpPr>
        <p:spPr>
          <a:xfrm>
            <a:off x="4481806" y="4900121"/>
            <a:ext cx="237206" cy="2419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7062D4FE-C5DB-4648-5E43-BE1A78595B0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26" y="4919455"/>
            <a:ext cx="175513" cy="222588"/>
          </a:xfrm>
          <a:prstGeom prst="rect">
            <a:avLst/>
          </a:prstGeom>
        </p:spPr>
      </p:pic>
      <p:pic>
        <p:nvPicPr>
          <p:cNvPr id="16" name="図 15" descr="QR コード&#10;&#10;自動的に生成された説明">
            <a:extLst>
              <a:ext uri="{FF2B5EF4-FFF2-40B4-BE49-F238E27FC236}">
                <a16:creationId xmlns:a16="http://schemas.microsoft.com/office/drawing/2014/main" id="{5FB29C4C-CD91-3F11-6076-B7FF87ECA5D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7" y="1465852"/>
            <a:ext cx="810108" cy="81010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39222A-3C85-80E1-1125-1C931A05AFFC}"/>
              </a:ext>
            </a:extLst>
          </p:cNvPr>
          <p:cNvSpPr txBox="1"/>
          <p:nvPr/>
        </p:nvSpPr>
        <p:spPr>
          <a:xfrm>
            <a:off x="1020114" y="1684550"/>
            <a:ext cx="1701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はな　　　　　　　　　　　　　　と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634BCB-8FE9-A6F7-F923-BCF17F2F79CE}"/>
              </a:ext>
            </a:extLst>
          </p:cNvPr>
          <p:cNvSpPr txBox="1"/>
          <p:nvPr/>
        </p:nvSpPr>
        <p:spPr>
          <a:xfrm>
            <a:off x="3271107" y="7126408"/>
            <a:ext cx="726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りょうり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E1EEEB2-C8E8-2D42-2742-10152BCC306C}"/>
              </a:ext>
            </a:extLst>
          </p:cNvPr>
          <p:cNvSpPr txBox="1"/>
          <p:nvPr/>
        </p:nvSpPr>
        <p:spPr>
          <a:xfrm>
            <a:off x="4441112" y="6754360"/>
            <a:ext cx="881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じこしょうかい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463B6C-990E-7AED-455A-3B144856A2AD}"/>
              </a:ext>
            </a:extLst>
          </p:cNvPr>
          <p:cNvSpPr txBox="1"/>
          <p:nvPr/>
        </p:nvSpPr>
        <p:spPr>
          <a:xfrm>
            <a:off x="4750081" y="7126408"/>
            <a:ext cx="726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E5F218-399E-8299-DB11-92043D2182A9}"/>
              </a:ext>
            </a:extLst>
          </p:cNvPr>
          <p:cNvSpPr txBox="1"/>
          <p:nvPr/>
        </p:nvSpPr>
        <p:spPr>
          <a:xfrm>
            <a:off x="5162980" y="7522794"/>
            <a:ext cx="726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りょこう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56180EB-6412-9385-49C5-67F608DC8639}"/>
              </a:ext>
            </a:extLst>
          </p:cNvPr>
          <p:cNvSpPr txBox="1"/>
          <p:nvPr/>
        </p:nvSpPr>
        <p:spPr>
          <a:xfrm>
            <a:off x="2967501" y="7899379"/>
            <a:ext cx="726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9952E3C-3EB5-8A72-8FD7-A883C72907B9}"/>
              </a:ext>
            </a:extLst>
          </p:cNvPr>
          <p:cNvSpPr txBox="1"/>
          <p:nvPr/>
        </p:nvSpPr>
        <p:spPr>
          <a:xfrm>
            <a:off x="4947759" y="7983973"/>
            <a:ext cx="726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まつ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27166D-5E89-30C2-C635-3F157B68E151}"/>
              </a:ext>
            </a:extLst>
          </p:cNvPr>
          <p:cNvSpPr txBox="1"/>
          <p:nvPr/>
        </p:nvSpPr>
        <p:spPr>
          <a:xfrm>
            <a:off x="3190352" y="8482260"/>
            <a:ext cx="726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たいちょう</a:t>
            </a:r>
          </a:p>
        </p:txBody>
      </p:sp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C7EEAA93-8784-3AF0-64AD-96B4846AA85A}"/>
              </a:ext>
            </a:extLst>
          </p:cNvPr>
          <p:cNvSpPr txBox="1"/>
          <p:nvPr/>
        </p:nvSpPr>
        <p:spPr>
          <a:xfrm>
            <a:off x="3620226" y="8856423"/>
            <a:ext cx="726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まち</a:t>
            </a: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40D13A5C-2267-CDDA-6DCB-ABA85EB842CE}"/>
              </a:ext>
            </a:extLst>
          </p:cNvPr>
          <p:cNvSpPr txBox="1"/>
          <p:nvPr/>
        </p:nvSpPr>
        <p:spPr>
          <a:xfrm>
            <a:off x="4824517" y="8464197"/>
            <a:ext cx="726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にほん</a:t>
            </a:r>
          </a:p>
        </p:txBody>
      </p:sp>
      <p:sp>
        <p:nvSpPr>
          <p:cNvPr id="1026" name="テキスト ボックス 1025">
            <a:extLst>
              <a:ext uri="{FF2B5EF4-FFF2-40B4-BE49-F238E27FC236}">
                <a16:creationId xmlns:a16="http://schemas.microsoft.com/office/drawing/2014/main" id="{DCBD090B-4168-A5A8-8608-B7AD984961EC}"/>
              </a:ext>
            </a:extLst>
          </p:cNvPr>
          <p:cNvSpPr txBox="1"/>
          <p:nvPr/>
        </p:nvSpPr>
        <p:spPr>
          <a:xfrm>
            <a:off x="1516843" y="6765348"/>
            <a:ext cx="835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がつ　　　　にち</a:t>
            </a:r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D8CB7A54-362A-5068-8718-162B857CA852}"/>
              </a:ext>
            </a:extLst>
          </p:cNvPr>
          <p:cNvSpPr txBox="1"/>
          <p:nvPr/>
        </p:nvSpPr>
        <p:spPr>
          <a:xfrm>
            <a:off x="1513322" y="7144135"/>
            <a:ext cx="835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がつ　　　　にち</a:t>
            </a:r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D13618E2-EB43-A3B9-5310-331D2624AC8B}"/>
              </a:ext>
            </a:extLst>
          </p:cNvPr>
          <p:cNvSpPr txBox="1"/>
          <p:nvPr/>
        </p:nvSpPr>
        <p:spPr>
          <a:xfrm>
            <a:off x="1516297" y="7522060"/>
            <a:ext cx="835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がつ　　　　にち</a:t>
            </a:r>
          </a:p>
        </p:txBody>
      </p:sp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5F721967-E799-2E82-EB62-48DF33159318}"/>
              </a:ext>
            </a:extLst>
          </p:cNvPr>
          <p:cNvSpPr txBox="1"/>
          <p:nvPr/>
        </p:nvSpPr>
        <p:spPr>
          <a:xfrm>
            <a:off x="1548193" y="7969443"/>
            <a:ext cx="835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がつ　　　　にち</a:t>
            </a:r>
          </a:p>
        </p:txBody>
      </p:sp>
      <p:sp>
        <p:nvSpPr>
          <p:cNvPr id="1037" name="テキスト ボックス 1036">
            <a:extLst>
              <a:ext uri="{FF2B5EF4-FFF2-40B4-BE49-F238E27FC236}">
                <a16:creationId xmlns:a16="http://schemas.microsoft.com/office/drawing/2014/main" id="{19A03F45-0E91-294C-C2C4-A73EBA0201BC}"/>
              </a:ext>
            </a:extLst>
          </p:cNvPr>
          <p:cNvSpPr txBox="1"/>
          <p:nvPr/>
        </p:nvSpPr>
        <p:spPr>
          <a:xfrm>
            <a:off x="1548192" y="8470236"/>
            <a:ext cx="835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がつ　ここのか</a:t>
            </a:r>
          </a:p>
        </p:txBody>
      </p:sp>
      <p:sp>
        <p:nvSpPr>
          <p:cNvPr id="1040" name="テキスト ボックス 1039">
            <a:extLst>
              <a:ext uri="{FF2B5EF4-FFF2-40B4-BE49-F238E27FC236}">
                <a16:creationId xmlns:a16="http://schemas.microsoft.com/office/drawing/2014/main" id="{104ADE5B-6B76-5A2A-15B8-72415594A140}"/>
              </a:ext>
            </a:extLst>
          </p:cNvPr>
          <p:cNvSpPr txBox="1"/>
          <p:nvPr/>
        </p:nvSpPr>
        <p:spPr>
          <a:xfrm>
            <a:off x="1507374" y="8868736"/>
            <a:ext cx="835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がつ　　　　にち</a:t>
            </a:r>
          </a:p>
        </p:txBody>
      </p:sp>
    </p:spTree>
    <p:extLst>
      <p:ext uri="{BB962C8B-B14F-4D97-AF65-F5344CB8AC3E}">
        <p14:creationId xmlns:p14="http://schemas.microsoft.com/office/powerpoint/2010/main" val="374397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1582</TotalTime>
  <Words>444</Words>
  <Application>Microsoft Office PowerPoint</Application>
  <PresentationFormat>A4 210 x 297 mm</PresentationFormat>
  <Paragraphs>117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HGP創英角ｺﾞｼｯｸUB</vt:lpstr>
      <vt:lpstr>UD デジタル 教科書体 NK-R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ep32</dc:creator>
  <cp:lastModifiedBy>愛媛県国際交流協会 .</cp:lastModifiedBy>
  <cp:revision>20</cp:revision>
  <cp:lastPrinted>2023-08-09T01:06:16Z</cp:lastPrinted>
  <dcterms:created xsi:type="dcterms:W3CDTF">2023-07-05T04:17:23Z</dcterms:created>
  <dcterms:modified xsi:type="dcterms:W3CDTF">2023-09-04T01:34:53Z</dcterms:modified>
</cp:coreProperties>
</file>